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56" r:id="rId5"/>
    <p:sldId id="258" r:id="rId6"/>
    <p:sldId id="261" r:id="rId7"/>
    <p:sldId id="262" r:id="rId8"/>
    <p:sldId id="263" r:id="rId9"/>
    <p:sldId id="25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E9192-A9D1-4E87-BA13-71C3775A800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A9633F4-5FA7-4542-86DA-FF5084D5780B}">
      <dgm:prSet phldrT="[Текст]"/>
      <dgm:spPr/>
      <dgm:t>
        <a:bodyPr/>
        <a:lstStyle/>
        <a:p>
          <a:pPr algn="ctr"/>
          <a:r>
            <a:rPr lang="ru-RU" dirty="0" smtClean="0"/>
            <a:t>ВТОРАЯ ГИМНАЗИЯ</a:t>
          </a:r>
          <a:endParaRPr lang="ru-RU" dirty="0"/>
        </a:p>
      </dgm:t>
    </dgm:pt>
    <dgm:pt modelId="{6E03D467-5C10-4048-B198-738005EC04F7}" type="parTrans" cxnId="{D5AB5C1F-A722-4366-80F8-93ABFDC95749}">
      <dgm:prSet/>
      <dgm:spPr/>
      <dgm:t>
        <a:bodyPr/>
        <a:lstStyle/>
        <a:p>
          <a:endParaRPr lang="ru-RU"/>
        </a:p>
      </dgm:t>
    </dgm:pt>
    <dgm:pt modelId="{6C7EA962-D27E-4C4D-9C04-89E1C53521F4}" type="sibTrans" cxnId="{D5AB5C1F-A722-4366-80F8-93ABFDC95749}">
      <dgm:prSet/>
      <dgm:spPr/>
      <dgm:t>
        <a:bodyPr/>
        <a:lstStyle/>
        <a:p>
          <a:endParaRPr lang="ru-RU"/>
        </a:p>
      </dgm:t>
    </dgm:pt>
    <dgm:pt modelId="{703CC1A2-83E9-4027-AB4D-0BAC97F37EF0}">
      <dgm:prSet phldrT="[Текст]"/>
      <dgm:spPr/>
      <dgm:t>
        <a:bodyPr/>
        <a:lstStyle/>
        <a:p>
          <a:r>
            <a:rPr lang="ru-RU" dirty="0" smtClean="0"/>
            <a:t>Вузы города</a:t>
          </a:r>
          <a:endParaRPr lang="ru-RU" dirty="0"/>
        </a:p>
      </dgm:t>
    </dgm:pt>
    <dgm:pt modelId="{CACA729E-95F2-4DA3-879E-4133157579AC}" type="parTrans" cxnId="{EDBEC65D-1544-418C-965A-20B1EE0A6598}">
      <dgm:prSet/>
      <dgm:spPr/>
      <dgm:t>
        <a:bodyPr/>
        <a:lstStyle/>
        <a:p>
          <a:endParaRPr lang="ru-RU"/>
        </a:p>
      </dgm:t>
    </dgm:pt>
    <dgm:pt modelId="{6A47C7D4-A162-4676-A50E-80C9791758D4}" type="sibTrans" cxnId="{EDBEC65D-1544-418C-965A-20B1EE0A6598}">
      <dgm:prSet/>
      <dgm:spPr/>
      <dgm:t>
        <a:bodyPr/>
        <a:lstStyle/>
        <a:p>
          <a:endParaRPr lang="ru-RU"/>
        </a:p>
      </dgm:t>
    </dgm:pt>
    <dgm:pt modelId="{D1D85BA9-A9DB-4CBE-BA4C-FA205A913531}">
      <dgm:prSet phldrT="[Текст]"/>
      <dgm:spPr/>
      <dgm:t>
        <a:bodyPr/>
        <a:lstStyle/>
        <a:p>
          <a:r>
            <a:rPr lang="ru-RU" dirty="0" smtClean="0"/>
            <a:t>Академия талантов</a:t>
          </a:r>
          <a:endParaRPr lang="ru-RU" dirty="0"/>
        </a:p>
      </dgm:t>
    </dgm:pt>
    <dgm:pt modelId="{66F6894C-7B91-4DA6-9D6D-47607CB16507}" type="parTrans" cxnId="{D5F27528-06F1-4621-B3B5-B9673ADB8C43}">
      <dgm:prSet/>
      <dgm:spPr/>
      <dgm:t>
        <a:bodyPr/>
        <a:lstStyle/>
        <a:p>
          <a:endParaRPr lang="ru-RU"/>
        </a:p>
      </dgm:t>
    </dgm:pt>
    <dgm:pt modelId="{8C312984-0A4E-4CCA-AC77-D8567BD370BA}" type="sibTrans" cxnId="{D5F27528-06F1-4621-B3B5-B9673ADB8C43}">
      <dgm:prSet/>
      <dgm:spPr/>
      <dgm:t>
        <a:bodyPr/>
        <a:lstStyle/>
        <a:p>
          <a:endParaRPr lang="ru-RU"/>
        </a:p>
      </dgm:t>
    </dgm:pt>
    <dgm:pt modelId="{2ABBD590-3B7B-495D-9AFB-D6988BAED12B}">
      <dgm:prSet phldrT="[Текст]"/>
      <dgm:spPr/>
      <dgm:t>
        <a:bodyPr/>
        <a:lstStyle/>
        <a:p>
          <a:r>
            <a:rPr lang="ru-RU" dirty="0" smtClean="0"/>
            <a:t>Академия цифровых технологий</a:t>
          </a:r>
          <a:endParaRPr lang="ru-RU" dirty="0"/>
        </a:p>
      </dgm:t>
    </dgm:pt>
    <dgm:pt modelId="{A39E1D7A-EE8E-4996-9576-83C7FD7D8331}" type="parTrans" cxnId="{3DE2E235-BCB0-4929-85CA-E4ED61926982}">
      <dgm:prSet/>
      <dgm:spPr/>
      <dgm:t>
        <a:bodyPr/>
        <a:lstStyle/>
        <a:p>
          <a:endParaRPr lang="ru-RU"/>
        </a:p>
      </dgm:t>
    </dgm:pt>
    <dgm:pt modelId="{8F061FA0-23B1-4F5A-B70B-6F55FE4C3EE1}" type="sibTrans" cxnId="{3DE2E235-BCB0-4929-85CA-E4ED61926982}">
      <dgm:prSet/>
      <dgm:spPr/>
      <dgm:t>
        <a:bodyPr/>
        <a:lstStyle/>
        <a:p>
          <a:endParaRPr lang="ru-RU"/>
        </a:p>
      </dgm:t>
    </dgm:pt>
    <dgm:pt modelId="{E8B52342-CE3B-4F4C-A55D-6298CF6F9960}" type="pres">
      <dgm:prSet presAssocID="{6E3E9192-A9D1-4E87-BA13-71C3775A800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11574E-08CC-4F47-8693-FCC59E29F6FA}" type="pres">
      <dgm:prSet presAssocID="{AA9633F4-5FA7-4542-86DA-FF5084D5780B}" presName="root1" presStyleCnt="0"/>
      <dgm:spPr/>
    </dgm:pt>
    <dgm:pt modelId="{F4DCD81A-4A61-4F8D-BD9C-9E2B2C75DF81}" type="pres">
      <dgm:prSet presAssocID="{AA9633F4-5FA7-4542-86DA-FF5084D5780B}" presName="LevelOneTextNode" presStyleLbl="node0" presStyleIdx="0" presStyleCnt="1" custScaleX="267584" custLinFactNeighborY="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97FD5A-4149-484B-8608-52CD35AD5EE7}" type="pres">
      <dgm:prSet presAssocID="{AA9633F4-5FA7-4542-86DA-FF5084D5780B}" presName="level2hierChild" presStyleCnt="0"/>
      <dgm:spPr/>
    </dgm:pt>
    <dgm:pt modelId="{8ACD4911-D27D-4318-BC81-56334522EE48}" type="pres">
      <dgm:prSet presAssocID="{CACA729E-95F2-4DA3-879E-4133157579A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D15F3E5-8D27-4FAF-8F2D-FAB7C74A598C}" type="pres">
      <dgm:prSet presAssocID="{CACA729E-95F2-4DA3-879E-4133157579A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FAE14F7-C23E-46C1-AF1A-D8E5D8B1F77B}" type="pres">
      <dgm:prSet presAssocID="{703CC1A2-83E9-4027-AB4D-0BAC97F37EF0}" presName="root2" presStyleCnt="0"/>
      <dgm:spPr/>
    </dgm:pt>
    <dgm:pt modelId="{33B13627-5020-41D5-A220-60598469556D}" type="pres">
      <dgm:prSet presAssocID="{703CC1A2-83E9-4027-AB4D-0BAC97F37EF0}" presName="LevelTwoTextNode" presStyleLbl="node2" presStyleIdx="0" presStyleCnt="3" custScaleX="188049" custScaleY="176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C869A-EF1C-4A1B-BB89-278F05F0AC4F}" type="pres">
      <dgm:prSet presAssocID="{703CC1A2-83E9-4027-AB4D-0BAC97F37EF0}" presName="level3hierChild" presStyleCnt="0"/>
      <dgm:spPr/>
    </dgm:pt>
    <dgm:pt modelId="{EDA2A0F9-E9B7-4BE5-BD56-BB689D481F0D}" type="pres">
      <dgm:prSet presAssocID="{66F6894C-7B91-4DA6-9D6D-47607CB1650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7A0A3793-6060-4B9F-ADFF-84F96BE40279}" type="pres">
      <dgm:prSet presAssocID="{66F6894C-7B91-4DA6-9D6D-47607CB1650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EBE74F8-9D42-4FB5-A474-5A40386CFD59}" type="pres">
      <dgm:prSet presAssocID="{D1D85BA9-A9DB-4CBE-BA4C-FA205A913531}" presName="root2" presStyleCnt="0"/>
      <dgm:spPr/>
    </dgm:pt>
    <dgm:pt modelId="{D9948AE8-0A44-4584-BC2D-71656E1E8E14}" type="pres">
      <dgm:prSet presAssocID="{D1D85BA9-A9DB-4CBE-BA4C-FA205A913531}" presName="LevelTwoTextNode" presStyleLbl="node2" presStyleIdx="1" presStyleCnt="3" custScaleX="189630" custScaleY="137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4150A7-CD33-4336-B148-BA8A7F06FDDB}" type="pres">
      <dgm:prSet presAssocID="{D1D85BA9-A9DB-4CBE-BA4C-FA205A913531}" presName="level3hierChild" presStyleCnt="0"/>
      <dgm:spPr/>
    </dgm:pt>
    <dgm:pt modelId="{2EF1B1DC-AC92-49E1-A9A3-CCE3A071D6F0}" type="pres">
      <dgm:prSet presAssocID="{A39E1D7A-EE8E-4996-9576-83C7FD7D833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EBE143D-2A39-40F5-A3C2-5E96730FBBAA}" type="pres">
      <dgm:prSet presAssocID="{A39E1D7A-EE8E-4996-9576-83C7FD7D833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6D60E75-6A28-40C7-9FBD-4097901E3356}" type="pres">
      <dgm:prSet presAssocID="{2ABBD590-3B7B-495D-9AFB-D6988BAED12B}" presName="root2" presStyleCnt="0"/>
      <dgm:spPr/>
    </dgm:pt>
    <dgm:pt modelId="{493FF45A-DEAD-41D0-AF8C-9ABBBAED25FB}" type="pres">
      <dgm:prSet presAssocID="{2ABBD590-3B7B-495D-9AFB-D6988BAED12B}" presName="LevelTwoTextNode" presStyleLbl="node2" presStyleIdx="2" presStyleCnt="3" custScaleX="188944" custScaleY="146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25AD0-20AB-45C4-99F8-02DACF0ED531}" type="pres">
      <dgm:prSet presAssocID="{2ABBD590-3B7B-495D-9AFB-D6988BAED12B}" presName="level3hierChild" presStyleCnt="0"/>
      <dgm:spPr/>
    </dgm:pt>
  </dgm:ptLst>
  <dgm:cxnLst>
    <dgm:cxn modelId="{EED36E4C-958C-4336-9ABE-A3F54353E343}" type="presOf" srcId="{66F6894C-7B91-4DA6-9D6D-47607CB16507}" destId="{EDA2A0F9-E9B7-4BE5-BD56-BB689D481F0D}" srcOrd="0" destOrd="0" presId="urn:microsoft.com/office/officeart/2008/layout/HorizontalMultiLevelHierarchy"/>
    <dgm:cxn modelId="{852D08B8-95FC-422C-9018-0843ACF11CCD}" type="presOf" srcId="{66F6894C-7B91-4DA6-9D6D-47607CB16507}" destId="{7A0A3793-6060-4B9F-ADFF-84F96BE40279}" srcOrd="1" destOrd="0" presId="urn:microsoft.com/office/officeart/2008/layout/HorizontalMultiLevelHierarchy"/>
    <dgm:cxn modelId="{D5F27528-06F1-4621-B3B5-B9673ADB8C43}" srcId="{AA9633F4-5FA7-4542-86DA-FF5084D5780B}" destId="{D1D85BA9-A9DB-4CBE-BA4C-FA205A913531}" srcOrd="1" destOrd="0" parTransId="{66F6894C-7B91-4DA6-9D6D-47607CB16507}" sibTransId="{8C312984-0A4E-4CCA-AC77-D8567BD370BA}"/>
    <dgm:cxn modelId="{3DE2E235-BCB0-4929-85CA-E4ED61926982}" srcId="{AA9633F4-5FA7-4542-86DA-FF5084D5780B}" destId="{2ABBD590-3B7B-495D-9AFB-D6988BAED12B}" srcOrd="2" destOrd="0" parTransId="{A39E1D7A-EE8E-4996-9576-83C7FD7D8331}" sibTransId="{8F061FA0-23B1-4F5A-B70B-6F55FE4C3EE1}"/>
    <dgm:cxn modelId="{EDBEC65D-1544-418C-965A-20B1EE0A6598}" srcId="{AA9633F4-5FA7-4542-86DA-FF5084D5780B}" destId="{703CC1A2-83E9-4027-AB4D-0BAC97F37EF0}" srcOrd="0" destOrd="0" parTransId="{CACA729E-95F2-4DA3-879E-4133157579AC}" sibTransId="{6A47C7D4-A162-4676-A50E-80C9791758D4}"/>
    <dgm:cxn modelId="{DE86690B-5BB0-4542-A115-81B414B09A7C}" type="presOf" srcId="{CACA729E-95F2-4DA3-879E-4133157579AC}" destId="{AD15F3E5-8D27-4FAF-8F2D-FAB7C74A598C}" srcOrd="1" destOrd="0" presId="urn:microsoft.com/office/officeart/2008/layout/HorizontalMultiLevelHierarchy"/>
    <dgm:cxn modelId="{FBFCB58C-2F55-40DF-BD81-2CBE7FD7C594}" type="presOf" srcId="{2ABBD590-3B7B-495D-9AFB-D6988BAED12B}" destId="{493FF45A-DEAD-41D0-AF8C-9ABBBAED25FB}" srcOrd="0" destOrd="0" presId="urn:microsoft.com/office/officeart/2008/layout/HorizontalMultiLevelHierarchy"/>
    <dgm:cxn modelId="{35EFE882-BD99-4BFF-8FFE-6A053C271ABE}" type="presOf" srcId="{CACA729E-95F2-4DA3-879E-4133157579AC}" destId="{8ACD4911-D27D-4318-BC81-56334522EE48}" srcOrd="0" destOrd="0" presId="urn:microsoft.com/office/officeart/2008/layout/HorizontalMultiLevelHierarchy"/>
    <dgm:cxn modelId="{D8CD19FF-404E-452C-8D35-BE7B16141299}" type="presOf" srcId="{D1D85BA9-A9DB-4CBE-BA4C-FA205A913531}" destId="{D9948AE8-0A44-4584-BC2D-71656E1E8E14}" srcOrd="0" destOrd="0" presId="urn:microsoft.com/office/officeart/2008/layout/HorizontalMultiLevelHierarchy"/>
    <dgm:cxn modelId="{22A3760F-92AE-42CC-8D5C-9E23F0DC69E5}" type="presOf" srcId="{6E3E9192-A9D1-4E87-BA13-71C3775A800C}" destId="{E8B52342-CE3B-4F4C-A55D-6298CF6F9960}" srcOrd="0" destOrd="0" presId="urn:microsoft.com/office/officeart/2008/layout/HorizontalMultiLevelHierarchy"/>
    <dgm:cxn modelId="{D5AB5C1F-A722-4366-80F8-93ABFDC95749}" srcId="{6E3E9192-A9D1-4E87-BA13-71C3775A800C}" destId="{AA9633F4-5FA7-4542-86DA-FF5084D5780B}" srcOrd="0" destOrd="0" parTransId="{6E03D467-5C10-4048-B198-738005EC04F7}" sibTransId="{6C7EA962-D27E-4C4D-9C04-89E1C53521F4}"/>
    <dgm:cxn modelId="{BF5E33D2-A92B-495E-99D0-D9DA32F48675}" type="presOf" srcId="{A39E1D7A-EE8E-4996-9576-83C7FD7D8331}" destId="{DEBE143D-2A39-40F5-A3C2-5E96730FBBAA}" srcOrd="1" destOrd="0" presId="urn:microsoft.com/office/officeart/2008/layout/HorizontalMultiLevelHierarchy"/>
    <dgm:cxn modelId="{B12FCDFD-806B-4F8C-9EAE-4F212F650B13}" type="presOf" srcId="{A39E1D7A-EE8E-4996-9576-83C7FD7D8331}" destId="{2EF1B1DC-AC92-49E1-A9A3-CCE3A071D6F0}" srcOrd="0" destOrd="0" presId="urn:microsoft.com/office/officeart/2008/layout/HorizontalMultiLevelHierarchy"/>
    <dgm:cxn modelId="{C3DA0483-0CC7-4B8F-A1CB-75F50FAE8163}" type="presOf" srcId="{703CC1A2-83E9-4027-AB4D-0BAC97F37EF0}" destId="{33B13627-5020-41D5-A220-60598469556D}" srcOrd="0" destOrd="0" presId="urn:microsoft.com/office/officeart/2008/layout/HorizontalMultiLevelHierarchy"/>
    <dgm:cxn modelId="{CA613454-A4AC-4118-8C9E-E0DC1D3FDB25}" type="presOf" srcId="{AA9633F4-5FA7-4542-86DA-FF5084D5780B}" destId="{F4DCD81A-4A61-4F8D-BD9C-9E2B2C75DF81}" srcOrd="0" destOrd="0" presId="urn:microsoft.com/office/officeart/2008/layout/HorizontalMultiLevelHierarchy"/>
    <dgm:cxn modelId="{4334F3D4-9512-480F-BA79-59E0A085625D}" type="presParOf" srcId="{E8B52342-CE3B-4F4C-A55D-6298CF6F9960}" destId="{2C11574E-08CC-4F47-8693-FCC59E29F6FA}" srcOrd="0" destOrd="0" presId="urn:microsoft.com/office/officeart/2008/layout/HorizontalMultiLevelHierarchy"/>
    <dgm:cxn modelId="{C27788C1-EFD4-47D5-BD7D-CDECEA07F907}" type="presParOf" srcId="{2C11574E-08CC-4F47-8693-FCC59E29F6FA}" destId="{F4DCD81A-4A61-4F8D-BD9C-9E2B2C75DF81}" srcOrd="0" destOrd="0" presId="urn:microsoft.com/office/officeart/2008/layout/HorizontalMultiLevelHierarchy"/>
    <dgm:cxn modelId="{98BBD8EF-25CC-47C6-AF5F-1CA008ED5A4A}" type="presParOf" srcId="{2C11574E-08CC-4F47-8693-FCC59E29F6FA}" destId="{6097FD5A-4149-484B-8608-52CD35AD5EE7}" srcOrd="1" destOrd="0" presId="urn:microsoft.com/office/officeart/2008/layout/HorizontalMultiLevelHierarchy"/>
    <dgm:cxn modelId="{C0A2709A-6E0B-4EDA-9F21-AE262F143171}" type="presParOf" srcId="{6097FD5A-4149-484B-8608-52CD35AD5EE7}" destId="{8ACD4911-D27D-4318-BC81-56334522EE48}" srcOrd="0" destOrd="0" presId="urn:microsoft.com/office/officeart/2008/layout/HorizontalMultiLevelHierarchy"/>
    <dgm:cxn modelId="{8330D0FB-E8B8-4D84-A370-7B551C93CBE2}" type="presParOf" srcId="{8ACD4911-D27D-4318-BC81-56334522EE48}" destId="{AD15F3E5-8D27-4FAF-8F2D-FAB7C74A598C}" srcOrd="0" destOrd="0" presId="urn:microsoft.com/office/officeart/2008/layout/HorizontalMultiLevelHierarchy"/>
    <dgm:cxn modelId="{DEC167D0-BD51-4086-9478-45F418D775DC}" type="presParOf" srcId="{6097FD5A-4149-484B-8608-52CD35AD5EE7}" destId="{6FAE14F7-C23E-46C1-AF1A-D8E5D8B1F77B}" srcOrd="1" destOrd="0" presId="urn:microsoft.com/office/officeart/2008/layout/HorizontalMultiLevelHierarchy"/>
    <dgm:cxn modelId="{7D563F72-28FD-472C-B065-67AB5925FD11}" type="presParOf" srcId="{6FAE14F7-C23E-46C1-AF1A-D8E5D8B1F77B}" destId="{33B13627-5020-41D5-A220-60598469556D}" srcOrd="0" destOrd="0" presId="urn:microsoft.com/office/officeart/2008/layout/HorizontalMultiLevelHierarchy"/>
    <dgm:cxn modelId="{73DDABED-4BDD-4F2B-9CAE-A6BDE55E5252}" type="presParOf" srcId="{6FAE14F7-C23E-46C1-AF1A-D8E5D8B1F77B}" destId="{25AC869A-EF1C-4A1B-BB89-278F05F0AC4F}" srcOrd="1" destOrd="0" presId="urn:microsoft.com/office/officeart/2008/layout/HorizontalMultiLevelHierarchy"/>
    <dgm:cxn modelId="{B44DB3EF-152E-400A-9694-328ED5224874}" type="presParOf" srcId="{6097FD5A-4149-484B-8608-52CD35AD5EE7}" destId="{EDA2A0F9-E9B7-4BE5-BD56-BB689D481F0D}" srcOrd="2" destOrd="0" presId="urn:microsoft.com/office/officeart/2008/layout/HorizontalMultiLevelHierarchy"/>
    <dgm:cxn modelId="{02DB588F-C223-49AF-929C-D7A7926127A8}" type="presParOf" srcId="{EDA2A0F9-E9B7-4BE5-BD56-BB689D481F0D}" destId="{7A0A3793-6060-4B9F-ADFF-84F96BE40279}" srcOrd="0" destOrd="0" presId="urn:microsoft.com/office/officeart/2008/layout/HorizontalMultiLevelHierarchy"/>
    <dgm:cxn modelId="{F03E535C-6A9C-478A-9C8E-5098A08D14FD}" type="presParOf" srcId="{6097FD5A-4149-484B-8608-52CD35AD5EE7}" destId="{6EBE74F8-9D42-4FB5-A474-5A40386CFD59}" srcOrd="3" destOrd="0" presId="urn:microsoft.com/office/officeart/2008/layout/HorizontalMultiLevelHierarchy"/>
    <dgm:cxn modelId="{19BA3811-CFAE-4C7C-87E2-A23AAE33023B}" type="presParOf" srcId="{6EBE74F8-9D42-4FB5-A474-5A40386CFD59}" destId="{D9948AE8-0A44-4584-BC2D-71656E1E8E14}" srcOrd="0" destOrd="0" presId="urn:microsoft.com/office/officeart/2008/layout/HorizontalMultiLevelHierarchy"/>
    <dgm:cxn modelId="{189BB661-7AD5-49B4-88C1-B6E8FE0CD89A}" type="presParOf" srcId="{6EBE74F8-9D42-4FB5-A474-5A40386CFD59}" destId="{494150A7-CD33-4336-B148-BA8A7F06FDDB}" srcOrd="1" destOrd="0" presId="urn:microsoft.com/office/officeart/2008/layout/HorizontalMultiLevelHierarchy"/>
    <dgm:cxn modelId="{4957AD1A-7B24-4AC6-9293-E840BF848658}" type="presParOf" srcId="{6097FD5A-4149-484B-8608-52CD35AD5EE7}" destId="{2EF1B1DC-AC92-49E1-A9A3-CCE3A071D6F0}" srcOrd="4" destOrd="0" presId="urn:microsoft.com/office/officeart/2008/layout/HorizontalMultiLevelHierarchy"/>
    <dgm:cxn modelId="{38751E36-3ADC-41A0-8487-39FEB27B7BB8}" type="presParOf" srcId="{2EF1B1DC-AC92-49E1-A9A3-CCE3A071D6F0}" destId="{DEBE143D-2A39-40F5-A3C2-5E96730FBBAA}" srcOrd="0" destOrd="0" presId="urn:microsoft.com/office/officeart/2008/layout/HorizontalMultiLevelHierarchy"/>
    <dgm:cxn modelId="{1347D9AE-62EA-4461-99B9-939EE03C6B91}" type="presParOf" srcId="{6097FD5A-4149-484B-8608-52CD35AD5EE7}" destId="{D6D60E75-6A28-40C7-9FBD-4097901E3356}" srcOrd="5" destOrd="0" presId="urn:microsoft.com/office/officeart/2008/layout/HorizontalMultiLevelHierarchy"/>
    <dgm:cxn modelId="{5743554B-C1D2-4676-B334-B1FF2CA22ACD}" type="presParOf" srcId="{D6D60E75-6A28-40C7-9FBD-4097901E3356}" destId="{493FF45A-DEAD-41D0-AF8C-9ABBBAED25FB}" srcOrd="0" destOrd="0" presId="urn:microsoft.com/office/officeart/2008/layout/HorizontalMultiLevelHierarchy"/>
    <dgm:cxn modelId="{433F5495-A77A-4AFE-8039-682D5052E2DB}" type="presParOf" srcId="{D6D60E75-6A28-40C7-9FBD-4097901E3356}" destId="{CD425AD0-20AB-45C4-99F8-02DACF0ED53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1B1DC-AC92-49E1-A9A3-CCE3A071D6F0}">
      <dsp:nvSpPr>
        <dsp:cNvPr id="0" name=""/>
        <dsp:cNvSpPr/>
      </dsp:nvSpPr>
      <dsp:spPr>
        <a:xfrm>
          <a:off x="2587406" y="2734759"/>
          <a:ext cx="633830" cy="1736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15" y="0"/>
              </a:lnTo>
              <a:lnTo>
                <a:pt x="316915" y="1736149"/>
              </a:lnTo>
              <a:lnTo>
                <a:pt x="633830" y="173614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58116" y="3556629"/>
        <a:ext cx="92411" cy="92411"/>
      </dsp:txXfrm>
    </dsp:sp>
    <dsp:sp modelId="{EDA2A0F9-E9B7-4BE5-BD56-BB689D481F0D}">
      <dsp:nvSpPr>
        <dsp:cNvPr id="0" name=""/>
        <dsp:cNvSpPr/>
      </dsp:nvSpPr>
      <dsp:spPr>
        <a:xfrm>
          <a:off x="2587406" y="2734759"/>
          <a:ext cx="633830" cy="123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15" y="0"/>
              </a:lnTo>
              <a:lnTo>
                <a:pt x="316915" y="123156"/>
              </a:lnTo>
              <a:lnTo>
                <a:pt x="633830" y="12315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88180" y="2780196"/>
        <a:ext cx="32284" cy="32284"/>
      </dsp:txXfrm>
    </dsp:sp>
    <dsp:sp modelId="{8ACD4911-D27D-4318-BC81-56334522EE48}">
      <dsp:nvSpPr>
        <dsp:cNvPr id="0" name=""/>
        <dsp:cNvSpPr/>
      </dsp:nvSpPr>
      <dsp:spPr>
        <a:xfrm>
          <a:off x="2587406" y="1096340"/>
          <a:ext cx="633830" cy="1638419"/>
        </a:xfrm>
        <a:custGeom>
          <a:avLst/>
          <a:gdLst/>
          <a:ahLst/>
          <a:cxnLst/>
          <a:rect l="0" t="0" r="0" b="0"/>
          <a:pathLst>
            <a:path>
              <a:moveTo>
                <a:pt x="0" y="1638419"/>
              </a:moveTo>
              <a:lnTo>
                <a:pt x="316915" y="1638419"/>
              </a:lnTo>
              <a:lnTo>
                <a:pt x="316915" y="0"/>
              </a:lnTo>
              <a:lnTo>
                <a:pt x="633830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860403" y="1871631"/>
        <a:ext cx="87837" cy="87837"/>
      </dsp:txXfrm>
    </dsp:sp>
    <dsp:sp modelId="{F4DCD81A-4A61-4F8D-BD9C-9E2B2C75DF81}">
      <dsp:nvSpPr>
        <dsp:cNvPr id="0" name=""/>
        <dsp:cNvSpPr/>
      </dsp:nvSpPr>
      <dsp:spPr>
        <a:xfrm rot="16200000">
          <a:off x="-1247944" y="1442054"/>
          <a:ext cx="5085291" cy="25854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ВТОРАЯ ГИМНАЗИЯ</a:t>
          </a:r>
          <a:endParaRPr lang="ru-RU" sz="6300" kern="1200" dirty="0"/>
        </a:p>
      </dsp:txBody>
      <dsp:txXfrm>
        <a:off x="-1247944" y="1442054"/>
        <a:ext cx="5085291" cy="2585411"/>
      </dsp:txXfrm>
    </dsp:sp>
    <dsp:sp modelId="{33B13627-5020-41D5-A220-60598469556D}">
      <dsp:nvSpPr>
        <dsp:cNvPr id="0" name=""/>
        <dsp:cNvSpPr/>
      </dsp:nvSpPr>
      <dsp:spPr>
        <a:xfrm>
          <a:off x="3221237" y="242171"/>
          <a:ext cx="5959562" cy="17083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Вузы города</a:t>
          </a:r>
          <a:endParaRPr lang="ru-RU" sz="4600" kern="1200" dirty="0"/>
        </a:p>
      </dsp:txBody>
      <dsp:txXfrm>
        <a:off x="3221237" y="242171"/>
        <a:ext cx="5959562" cy="1708338"/>
      </dsp:txXfrm>
    </dsp:sp>
    <dsp:sp modelId="{D9948AE8-0A44-4584-BC2D-71656E1E8E14}">
      <dsp:nvSpPr>
        <dsp:cNvPr id="0" name=""/>
        <dsp:cNvSpPr/>
      </dsp:nvSpPr>
      <dsp:spPr>
        <a:xfrm>
          <a:off x="3221237" y="2192060"/>
          <a:ext cx="6009666" cy="13317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Академия талантов</a:t>
          </a:r>
          <a:endParaRPr lang="ru-RU" sz="4500" kern="1200" dirty="0"/>
        </a:p>
      </dsp:txBody>
      <dsp:txXfrm>
        <a:off x="3221237" y="2192060"/>
        <a:ext cx="6009666" cy="1331711"/>
      </dsp:txXfrm>
    </dsp:sp>
    <dsp:sp modelId="{493FF45A-DEAD-41D0-AF8C-9ABBBAED25FB}">
      <dsp:nvSpPr>
        <dsp:cNvPr id="0" name=""/>
        <dsp:cNvSpPr/>
      </dsp:nvSpPr>
      <dsp:spPr>
        <a:xfrm>
          <a:off x="3221237" y="3765323"/>
          <a:ext cx="5987926" cy="14111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Академия цифровых технологий</a:t>
          </a:r>
          <a:endParaRPr lang="ru-RU" sz="4500" kern="1200" dirty="0"/>
        </a:p>
      </dsp:txBody>
      <dsp:txXfrm>
        <a:off x="3221237" y="3765323"/>
        <a:ext cx="5987926" cy="1411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0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6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82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2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9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2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4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37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CB8F-A372-4908-B20E-0B926BCE1C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99B91-6F36-42C4-81F2-E00D8CDD7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98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70775" y="16143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СЕТЕВОЕ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ВЗАИМОДЕЙСТВИЕ ГИМНАЗИИ С УЧРЕЖДЕНИЯМИ-ПАРТНЕРАМИ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46538" y="52362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Тетерятникова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Наталья Григорьевна,</a:t>
            </a:r>
          </a:p>
          <a:p>
            <a:pPr algn="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Заслуженный учитель РФ, заместитель директора</a:t>
            </a:r>
          </a:p>
          <a:p>
            <a:pPr algn="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Второй Санкт-Петербургской Гимназии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713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35169" y="1333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СЕТЕВОЕ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ВЗАИМОДЕЙСТВИЕ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237445" y="1604088"/>
            <a:ext cx="8680360" cy="4246473"/>
            <a:chOff x="3221237" y="242171"/>
            <a:chExt cx="5959562" cy="170833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21237" y="242171"/>
              <a:ext cx="5959562" cy="1708338"/>
            </a:xfrm>
            <a:prstGeom prst="rect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3221237" y="242171"/>
              <a:ext cx="5959562" cy="1708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600" kern="1200" dirty="0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390918" y="1880315"/>
            <a:ext cx="81523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"Методические рекомендации для субъектов Российской Федерации по вопросам реализации основных и дополнительных общеобразовательных программ в сетевой форме" (утв. </a:t>
            </a:r>
            <a:r>
              <a:rPr lang="ru-RU" sz="3600" b="1" dirty="0" err="1">
                <a:solidFill>
                  <a:schemeClr val="bg1">
                    <a:lumMod val="95000"/>
                  </a:schemeClr>
                </a:solidFill>
              </a:rPr>
              <a:t>Минпросвещения</a:t>
            </a:r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</a:rPr>
              <a:t>России) </a:t>
            </a:r>
          </a:p>
          <a:p>
            <a:pPr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</a:rPr>
              <a:t>28.06.2019 </a:t>
            </a:r>
            <a:r>
              <a:rPr lang="ru-RU" sz="3600" b="1" dirty="0">
                <a:solidFill>
                  <a:schemeClr val="bg1">
                    <a:lumMod val="95000"/>
                  </a:schemeClr>
                </a:solidFill>
              </a:rPr>
              <a:t>N МР-81/02вн)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4" y="2953779"/>
            <a:ext cx="11861443" cy="1325563"/>
          </a:xfrm>
        </p:spPr>
        <p:txBody>
          <a:bodyPr>
            <a:noAutofit/>
          </a:bodyPr>
          <a:lstStyle/>
          <a:p>
            <a:pPr algn="ctr" fontAlgn="base"/>
            <a:r>
              <a:rPr lang="ru-RU" sz="2400" b="1" dirty="0">
                <a:latin typeface="Bookman Old Style" panose="02050604050505020204" pitchFamily="18" charset="0"/>
              </a:rPr>
              <a:t>Организация сетевой формы реализации образовательных программ направлена на решение ряда целей и задач, стоящих перед современной системой образования, таких как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b="1" dirty="0" smtClean="0"/>
              <a:t>повышение </a:t>
            </a:r>
            <a:r>
              <a:rPr lang="ru-RU" sz="2400" b="1" dirty="0"/>
              <a:t>качества образования с учетом возможности использования как инновационного оборудования и другого материально-технического, инфраструктурного обеспечения организаций - участников сетевого взаимодействия, так и высококвалифицированного кадрового состава</a:t>
            </a:r>
            <a:r>
              <a:rPr lang="ru-RU" sz="2400" b="1" dirty="0" smtClean="0"/>
              <a:t>;</a:t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- улучшение </a:t>
            </a:r>
            <a:r>
              <a:rPr lang="ru-RU" sz="2400" b="1" dirty="0"/>
              <a:t>образовательных результатов обучающихся;</a:t>
            </a:r>
            <a:br>
              <a:rPr lang="ru-RU" sz="2400" b="1" dirty="0"/>
            </a:br>
            <a:r>
              <a:rPr lang="ru-RU" sz="2400" b="1" dirty="0" smtClean="0"/>
              <a:t>- повышение </a:t>
            </a:r>
            <a:r>
              <a:rPr lang="ru-RU" sz="2400" b="1" dirty="0"/>
              <a:t>эффективности использования имеющихся материально-технических и кадровых ресурсов как образовательных, так и иных организаций </a:t>
            </a:r>
            <a:r>
              <a:rPr lang="ru-RU" sz="2400" b="1" dirty="0" smtClean="0"/>
              <a:t>участников </a:t>
            </a:r>
            <a:r>
              <a:rPr lang="ru-RU" sz="2400" b="1" dirty="0"/>
              <a:t>сетевого взаимодействия</a:t>
            </a:r>
            <a:r>
              <a:rPr lang="ru-RU" sz="2400" b="1" dirty="0" smtClean="0"/>
              <a:t>;</a:t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________________________________________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</a:t>
            </a:r>
            <a:r>
              <a:rPr lang="ru-RU" sz="2400" b="1" dirty="0" smtClean="0"/>
              <a:t>рациональное </a:t>
            </a:r>
            <a:r>
              <a:rPr lang="ru-RU" sz="2400" b="1" dirty="0"/>
              <a:t>использование финансовых средств за счет объединения нескольких организаций над решением общей цели и задачи, отвечающей интересам всех участников взаимодействия</a:t>
            </a:r>
            <a:r>
              <a:rPr lang="ru-RU" sz="2400" b="1" dirty="0" smtClean="0"/>
              <a:t>;</a:t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-повышение </a:t>
            </a:r>
            <a:r>
              <a:rPr lang="ru-RU" sz="2400" b="1" dirty="0"/>
              <a:t>вариативности образовательных программ, в том числе дополнительных общеобразовательных программ;</a:t>
            </a:r>
            <a:br>
              <a:rPr lang="ru-RU" sz="2400" b="1" dirty="0"/>
            </a:br>
            <a:r>
              <a:rPr lang="ru-RU" sz="2400" b="1" dirty="0" smtClean="0"/>
              <a:t>-формирование </a:t>
            </a:r>
            <a:r>
              <a:rPr lang="ru-RU" sz="2400" b="1" dirty="0"/>
              <a:t>системы кадрового обеспечения организаций - участников сетевого </a:t>
            </a:r>
            <a:r>
              <a:rPr lang="ru-RU" sz="2400" b="1" dirty="0" smtClean="0"/>
              <a:t>взаимодействия.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041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0270841"/>
              </p:ext>
            </p:extLst>
          </p:nvPr>
        </p:nvGraphicFramePr>
        <p:xfrm>
          <a:off x="1447800" y="1202266"/>
          <a:ext cx="92329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79400" y="60325"/>
            <a:ext cx="11798300" cy="1325563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СЕТЕВОЕ </a:t>
            </a: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ВЗАИМОДЕЙСТВИЕ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6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" y="71437"/>
            <a:ext cx="11544300" cy="1325563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Этапы работы над проектом. </a:t>
            </a: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РАЗДЕЛ 1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89216"/>
              </p:ext>
            </p:extLst>
          </p:nvPr>
        </p:nvGraphicFramePr>
        <p:xfrm>
          <a:off x="342899" y="1397000"/>
          <a:ext cx="11544300" cy="483204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544300"/>
              </a:tblGrid>
              <a:tr h="736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Установочное занятие: цели и задачи проектной деятельности, проектная тематика и жанры будущих проектов, мотивирование учащихся на проектную деятельность.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2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Стендовая информация о проектной работе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письменных рекомендаций будущим авторам (темы, требования, сроки, график консультаций и пр.).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консультаций по выбору тематики и жанров учебных проектов, источников информации. Формулирование основных идей и замыслов.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идей будущих проектов, составление индивидуальных планов работы над проектами, определение способов сбора и анализа информации.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тематики проектов и индивидуальных планов работы. 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Установление процедур и критериев оценки проектов.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11125"/>
            <a:ext cx="10960100" cy="1325563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Этапы работы над проектом. РАЗДЕЛ </a:t>
            </a: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00707"/>
              </p:ext>
            </p:extLst>
          </p:nvPr>
        </p:nvGraphicFramePr>
        <p:xfrm>
          <a:off x="495300" y="1310871"/>
          <a:ext cx="11430000" cy="533079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430000"/>
              </a:tblGrid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и систематизация материалов в соответствии с идеей и жанром проекта.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иллюстраций в соответствии с идеей и жанром проекта.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первичной модели проекта (формулирование гипотезы)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учебной, научной и научно-популярной литературы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учебной, научной и научно-популярной литературы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Промежуточные отчеты учащихся, обсуждение альтернатив, возникающих в ходе выполнения проектов.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20720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Подбор необходимых ресурсов.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по выбору оптимального варианта выполнения проекта и его оформления. 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учащимся в подборе индивидуального визуального стиля проекта.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20720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по содержанию учебных проектов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41441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по систематизации и обобщении материалов.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20720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Формулирование выводов</a:t>
                      </a:r>
                      <a:endParaRPr lang="ru-RU" sz="23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05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365125"/>
            <a:ext cx="11315700" cy="1325563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Этапы работы над проектом. РАЗДЕЛ </a:t>
            </a: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3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57791"/>
              </p:ext>
            </p:extLst>
          </p:nvPr>
        </p:nvGraphicFramePr>
        <p:xfrm>
          <a:off x="393700" y="1591342"/>
          <a:ext cx="11163299" cy="425596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16329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результатов проектной деятельности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результатов проектной деятельности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Репетиционно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-консультационное занятие: предзащита проекта.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Доработка проекта с учетом замечаний и предложений.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Доработка проекта с учетом замечаний и предложений.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групп оппонентов, рецензентов и «внешних» экспертов.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публичной защите проектов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публичной защите проектов.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Генеральная репетиция публичной защиты проектов. 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Публичная защита проектов.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итогов, конструктивный анализ выполненной работы.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59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455400" cy="1325563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Этапы работы над проектом. РАЗДЕЛ </a:t>
            </a:r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67569"/>
              </p:ext>
            </p:extLst>
          </p:nvPr>
        </p:nvGraphicFramePr>
        <p:xfrm>
          <a:off x="342900" y="1858677"/>
          <a:ext cx="11353799" cy="323012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35379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Систематизация результатов проектной деятельности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 материалов. Архивирование проектов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отчетов о выполненной работе и стендовой информации по итогам защиты.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 работы за </a:t>
                      </a: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6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800" y="123825"/>
            <a:ext cx="10795000" cy="1325563"/>
          </a:xfrm>
        </p:spPr>
        <p:txBody>
          <a:bodyPr>
            <a:normAutofit/>
          </a:bodyPr>
          <a:lstStyle/>
          <a:p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ТЕМЫ ПРОЕКТОВ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8800" y="1346200"/>
            <a:ext cx="11341100" cy="518160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Битмейкинг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развитие жанра и особенности стилей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рекламы - техники воздействия на потребителя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как отдельное государство - история идеи и анализ её потенциальной реализуемости</a:t>
            </a:r>
          </a:p>
          <a:p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Артхаусное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кино и массовая культура - взаимовлияния и линии конфронтации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интерактивного занятия для учащихся 8-х классов по выбору профиля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мини-трактора по архивным чертежам из Саратова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веб-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Модельный бизнес - изучение профессиональных стереотипов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одежды - от идеи до готового продукта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степени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игромании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посредством психологического тестирования - разработка онлайн-теста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 в кино как способ влияния на восприятие зрителем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217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495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Организация сетевой формы реализации образовательных программ направлена на решение ряда целей и задач, стоящих перед современной системой образования, таких как: - повышение качества образования с учетом возможности использования как инновационного оборудования и другого материально-технического, инфраструктурного обеспечения организаций - участников сетевого взаимодействия, так и высококвалифицированного кадрового состава; _____________________________________ - улучшение образовательных результатов обучающихся; - повышение эффективности использования имеющихся материально-технических и кадровых ресурсов как образовательных, так и иных организаций участников сетевого взаимодействия; ________________________________________ - рациональное использование финансовых средств за счет объединения нескольких организаций над решением общей цели и задачи, отвечающей интересам всех участников взаимодействия; ____________________________________ -повышение вариативности образовательных программ, в том числе дополнительных общеобразовательных программ; -формирование системы кадрового обеспечения организаций - участников сетевого взаимодействия. </vt:lpstr>
      <vt:lpstr>СЕТЕВОЕ ВЗАИМОДЕЙСТВИЕ</vt:lpstr>
      <vt:lpstr>Этапы работы над проектом. РАЗДЕЛ 1</vt:lpstr>
      <vt:lpstr>Этапы работы над проектом. РАЗДЕЛ 2</vt:lpstr>
      <vt:lpstr>Этапы работы над проектом. РАЗДЕЛ 3</vt:lpstr>
      <vt:lpstr>Этапы работы над проектом. РАЗДЕЛ 4</vt:lpstr>
      <vt:lpstr>ТЕМЫ ПРОЕКТОВ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</dc:title>
  <dc:creator>Юлия	Аркадьевна Баранова</dc:creator>
  <cp:lastModifiedBy>Татьяна	Анатольевна Юркова</cp:lastModifiedBy>
  <cp:revision>8</cp:revision>
  <dcterms:created xsi:type="dcterms:W3CDTF">2020-02-11T07:15:39Z</dcterms:created>
  <dcterms:modified xsi:type="dcterms:W3CDTF">2020-02-13T11:10:35Z</dcterms:modified>
</cp:coreProperties>
</file>