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A0907D-962B-4747-83C7-194AE19CA9A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44E9ED-A559-4116-8314-C7B195A8C1DB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4000" dirty="0" smtClean="0">
              <a:solidFill>
                <a:schemeClr val="bg1"/>
              </a:solidFill>
            </a:rPr>
            <a:t>Управление процессом перехода на </a:t>
          </a:r>
          <a:r>
            <a:rPr lang="ru-RU" sz="4000" dirty="0" smtClean="0">
              <a:solidFill>
                <a:schemeClr val="bg1"/>
              </a:solidFill>
            </a:rPr>
            <a:t>ФГОС СОО</a:t>
          </a:r>
          <a:endParaRPr lang="ru-RU" sz="4000" dirty="0">
            <a:solidFill>
              <a:schemeClr val="bg1"/>
            </a:solidFill>
          </a:endParaRPr>
        </a:p>
      </dgm:t>
    </dgm:pt>
    <dgm:pt modelId="{F0165DB9-336C-495B-90CE-03B290441450}" type="parTrans" cxnId="{5CB2B89E-D0AF-478A-BF2F-6F29D7DE0B72}">
      <dgm:prSet/>
      <dgm:spPr/>
      <dgm:t>
        <a:bodyPr/>
        <a:lstStyle/>
        <a:p>
          <a:endParaRPr lang="ru-RU"/>
        </a:p>
      </dgm:t>
    </dgm:pt>
    <dgm:pt modelId="{2341AE7D-044D-4323-9A16-EA0D5C10196B}" type="sibTrans" cxnId="{5CB2B89E-D0AF-478A-BF2F-6F29D7DE0B72}">
      <dgm:prSet/>
      <dgm:spPr/>
      <dgm:t>
        <a:bodyPr/>
        <a:lstStyle/>
        <a:p>
          <a:endParaRPr lang="ru-RU"/>
        </a:p>
      </dgm:t>
    </dgm:pt>
    <dgm:pt modelId="{3C209118-369F-4565-9BF4-486B73943CE1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/>
            <a:t>Материально-техническое обеспечение</a:t>
          </a:r>
          <a:endParaRPr lang="ru-RU" sz="1600" dirty="0"/>
        </a:p>
      </dgm:t>
    </dgm:pt>
    <dgm:pt modelId="{B736203F-ACB5-4187-8320-97B2C66E795E}" type="parTrans" cxnId="{D86E285A-BEA0-4B17-8BE1-1F7F8EC94702}">
      <dgm:prSet/>
      <dgm:spPr/>
      <dgm:t>
        <a:bodyPr/>
        <a:lstStyle/>
        <a:p>
          <a:endParaRPr lang="ru-RU"/>
        </a:p>
      </dgm:t>
    </dgm:pt>
    <dgm:pt modelId="{70E3A469-6D62-4584-A544-A3418E3B1FE9}" type="sibTrans" cxnId="{D86E285A-BEA0-4B17-8BE1-1F7F8EC94702}">
      <dgm:prSet/>
      <dgm:spPr/>
      <dgm:t>
        <a:bodyPr/>
        <a:lstStyle/>
        <a:p>
          <a:endParaRPr lang="ru-RU"/>
        </a:p>
      </dgm:t>
    </dgm:pt>
    <dgm:pt modelId="{F535E1CB-0F32-486A-B3BB-113F413A0427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/>
            <a:t>Кадровое обеспечение</a:t>
          </a:r>
          <a:endParaRPr lang="ru-RU" sz="1600" dirty="0"/>
        </a:p>
      </dgm:t>
    </dgm:pt>
    <dgm:pt modelId="{5E1DC767-C9B7-4973-9EC5-487D719EEF7A}" type="parTrans" cxnId="{BFAD5B6D-23ED-4B73-9C79-DB891DB98EF7}">
      <dgm:prSet/>
      <dgm:spPr/>
      <dgm:t>
        <a:bodyPr/>
        <a:lstStyle/>
        <a:p>
          <a:endParaRPr lang="ru-RU"/>
        </a:p>
      </dgm:t>
    </dgm:pt>
    <dgm:pt modelId="{D538E59A-0C38-4082-836D-43AF82F586D6}" type="sibTrans" cxnId="{BFAD5B6D-23ED-4B73-9C79-DB891DB98EF7}">
      <dgm:prSet/>
      <dgm:spPr/>
      <dgm:t>
        <a:bodyPr/>
        <a:lstStyle/>
        <a:p>
          <a:endParaRPr lang="ru-RU"/>
        </a:p>
      </dgm:t>
    </dgm:pt>
    <dgm:pt modelId="{C48BF77E-885B-4CEF-A41E-864A91BBFADC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/>
            <a:t>Содержание образовательной программы</a:t>
          </a:r>
          <a:endParaRPr lang="ru-RU" sz="1600" dirty="0"/>
        </a:p>
      </dgm:t>
    </dgm:pt>
    <dgm:pt modelId="{F79A721D-CFFE-4455-BD50-2EA89DB64C7B}" type="parTrans" cxnId="{3D63A1CC-4A87-45A2-95FF-369BC12C2736}">
      <dgm:prSet/>
      <dgm:spPr/>
      <dgm:t>
        <a:bodyPr/>
        <a:lstStyle/>
        <a:p>
          <a:endParaRPr lang="ru-RU"/>
        </a:p>
      </dgm:t>
    </dgm:pt>
    <dgm:pt modelId="{C8E16379-9C75-4669-8106-62A1DEAB89D6}" type="sibTrans" cxnId="{3D63A1CC-4A87-45A2-95FF-369BC12C2736}">
      <dgm:prSet/>
      <dgm:spPr/>
      <dgm:t>
        <a:bodyPr/>
        <a:lstStyle/>
        <a:p>
          <a:endParaRPr lang="ru-RU"/>
        </a:p>
      </dgm:t>
    </dgm:pt>
    <dgm:pt modelId="{02FC1A2F-B263-4D64-AD1A-2D1FF4B9535A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/>
            <a:t>Финансовое обеспечение</a:t>
          </a:r>
          <a:endParaRPr lang="ru-RU" sz="1600" dirty="0"/>
        </a:p>
      </dgm:t>
    </dgm:pt>
    <dgm:pt modelId="{31E785A1-A8EE-4824-BFDD-11BB70FBF078}" type="parTrans" cxnId="{BD82A011-34A6-49F5-9C25-53829B48EA39}">
      <dgm:prSet/>
      <dgm:spPr/>
      <dgm:t>
        <a:bodyPr/>
        <a:lstStyle/>
        <a:p>
          <a:endParaRPr lang="ru-RU"/>
        </a:p>
      </dgm:t>
    </dgm:pt>
    <dgm:pt modelId="{B19616B8-5361-429B-B417-1F8B09A6EB8A}" type="sibTrans" cxnId="{BD82A011-34A6-49F5-9C25-53829B48EA39}">
      <dgm:prSet/>
      <dgm:spPr/>
      <dgm:t>
        <a:bodyPr/>
        <a:lstStyle/>
        <a:p>
          <a:endParaRPr lang="ru-RU"/>
        </a:p>
      </dgm:t>
    </dgm:pt>
    <dgm:pt modelId="{A4BF8A19-645D-4897-A112-B171C7D860D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600" dirty="0" smtClean="0"/>
            <a:t>Нормативно-правовое обеспечение образовательного процесса</a:t>
          </a:r>
          <a:endParaRPr lang="ru-RU" sz="1600" dirty="0"/>
        </a:p>
      </dgm:t>
    </dgm:pt>
    <dgm:pt modelId="{0BE877D4-1034-4A51-A208-61F3E1A988A7}" type="parTrans" cxnId="{17DB481C-9640-4A50-AAB2-611748ADCA91}">
      <dgm:prSet/>
      <dgm:spPr/>
      <dgm:t>
        <a:bodyPr/>
        <a:lstStyle/>
        <a:p>
          <a:endParaRPr lang="ru-RU"/>
        </a:p>
      </dgm:t>
    </dgm:pt>
    <dgm:pt modelId="{062E3AED-E084-4F22-8F91-2DBCCBA27CE0}" type="sibTrans" cxnId="{17DB481C-9640-4A50-AAB2-611748ADCA91}">
      <dgm:prSet/>
      <dgm:spPr/>
      <dgm:t>
        <a:bodyPr/>
        <a:lstStyle/>
        <a:p>
          <a:endParaRPr lang="ru-RU"/>
        </a:p>
      </dgm:t>
    </dgm:pt>
    <dgm:pt modelId="{AE68409E-459A-4C92-98D3-F3880FC148DA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ln>
                <a:noFill/>
              </a:ln>
              <a:solidFill>
                <a:schemeClr val="tx1"/>
              </a:solidFill>
              <a:effectLst/>
            </a:rPr>
            <a:t>Локальные акты</a:t>
          </a:r>
          <a:endParaRPr lang="ru-RU" sz="1400" b="1" dirty="0">
            <a:ln>
              <a:noFill/>
            </a:ln>
            <a:solidFill>
              <a:schemeClr val="tx1"/>
            </a:solidFill>
            <a:effectLst/>
          </a:endParaRPr>
        </a:p>
      </dgm:t>
    </dgm:pt>
    <dgm:pt modelId="{A209F8A2-201A-461E-B21D-263EA5A6057E}" type="parTrans" cxnId="{6C5A5334-357E-4568-A8B1-C565BE54EA7E}">
      <dgm:prSet/>
      <dgm:spPr/>
      <dgm:t>
        <a:bodyPr/>
        <a:lstStyle/>
        <a:p>
          <a:endParaRPr lang="ru-RU"/>
        </a:p>
      </dgm:t>
    </dgm:pt>
    <dgm:pt modelId="{C9462350-AD7B-49BA-B4FF-EE8DA6630DB5}" type="sibTrans" cxnId="{6C5A5334-357E-4568-A8B1-C565BE54EA7E}">
      <dgm:prSet/>
      <dgm:spPr/>
      <dgm:t>
        <a:bodyPr/>
        <a:lstStyle/>
        <a:p>
          <a:endParaRPr lang="ru-RU"/>
        </a:p>
      </dgm:t>
    </dgm:pt>
    <dgm:pt modelId="{A9106FC9-AD63-4641-A817-DF2253F58FE7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ОП СОО</a:t>
          </a:r>
          <a:endParaRPr lang="ru-RU" sz="1400" b="1" dirty="0">
            <a:solidFill>
              <a:schemeClr val="tx1"/>
            </a:solidFill>
          </a:endParaRPr>
        </a:p>
      </dgm:t>
    </dgm:pt>
    <dgm:pt modelId="{47EFD4C9-60CB-4649-AFEA-F3D260DA48BE}" type="parTrans" cxnId="{245ABB4E-B1E7-4A10-B50F-8B68246B9045}">
      <dgm:prSet/>
      <dgm:spPr/>
      <dgm:t>
        <a:bodyPr/>
        <a:lstStyle/>
        <a:p>
          <a:endParaRPr lang="ru-RU"/>
        </a:p>
      </dgm:t>
    </dgm:pt>
    <dgm:pt modelId="{0BD3E9A5-FD6C-41CD-9892-91C2161EE05D}" type="sibTrans" cxnId="{245ABB4E-B1E7-4A10-B50F-8B68246B9045}">
      <dgm:prSet/>
      <dgm:spPr/>
      <dgm:t>
        <a:bodyPr/>
        <a:lstStyle/>
        <a:p>
          <a:endParaRPr lang="ru-RU"/>
        </a:p>
      </dgm:t>
    </dgm:pt>
    <dgm:pt modelId="{313B1E4F-527B-429C-9F7F-969EDC893D30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smtClean="0">
              <a:solidFill>
                <a:schemeClr val="tx1"/>
              </a:solidFill>
            </a:rPr>
            <a:t>Должностные инструкции</a:t>
          </a:r>
          <a:endParaRPr lang="ru-RU" sz="1400" b="1" dirty="0">
            <a:solidFill>
              <a:schemeClr val="tx1"/>
            </a:solidFill>
          </a:endParaRPr>
        </a:p>
      </dgm:t>
    </dgm:pt>
    <dgm:pt modelId="{B310EE51-9454-4732-9755-CCB2A4A07131}" type="parTrans" cxnId="{0BC172B6-4B16-4066-A130-AD7D0044532F}">
      <dgm:prSet/>
      <dgm:spPr/>
      <dgm:t>
        <a:bodyPr/>
        <a:lstStyle/>
        <a:p>
          <a:endParaRPr lang="ru-RU"/>
        </a:p>
      </dgm:t>
    </dgm:pt>
    <dgm:pt modelId="{AC9C43E9-575B-4B2F-9A6A-6BD976AAAB9A}" type="sibTrans" cxnId="{0BC172B6-4B16-4066-A130-AD7D0044532F}">
      <dgm:prSet/>
      <dgm:spPr/>
      <dgm:t>
        <a:bodyPr/>
        <a:lstStyle/>
        <a:p>
          <a:endParaRPr lang="ru-RU"/>
        </a:p>
      </dgm:t>
    </dgm:pt>
    <dgm:pt modelId="{6DFE4B4D-8BCE-4A9E-9C0D-1D958DBD9DF2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Источники финансирования</a:t>
          </a:r>
          <a:endParaRPr lang="ru-RU" sz="1400" b="1" dirty="0">
            <a:solidFill>
              <a:schemeClr val="tx1"/>
            </a:solidFill>
          </a:endParaRPr>
        </a:p>
      </dgm:t>
    </dgm:pt>
    <dgm:pt modelId="{130E507D-BC12-4691-8B89-34815B0DE4DA}" type="parTrans" cxnId="{189BD9BD-87FC-4FA4-B5BC-8E465188A3AC}">
      <dgm:prSet/>
      <dgm:spPr/>
      <dgm:t>
        <a:bodyPr/>
        <a:lstStyle/>
        <a:p>
          <a:endParaRPr lang="ru-RU"/>
        </a:p>
      </dgm:t>
    </dgm:pt>
    <dgm:pt modelId="{71875A63-59DD-417F-9295-86E796573D89}" type="sibTrans" cxnId="{189BD9BD-87FC-4FA4-B5BC-8E465188A3AC}">
      <dgm:prSet/>
      <dgm:spPr/>
      <dgm:t>
        <a:bodyPr/>
        <a:lstStyle/>
        <a:p>
          <a:endParaRPr lang="ru-RU"/>
        </a:p>
      </dgm:t>
    </dgm:pt>
    <dgm:pt modelId="{1DEA54D6-157A-43BF-AEF8-38134EF5CA0B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Штатное расписание</a:t>
          </a:r>
          <a:endParaRPr lang="ru-RU" sz="1400" b="1" dirty="0">
            <a:solidFill>
              <a:schemeClr val="tx1"/>
            </a:solidFill>
          </a:endParaRPr>
        </a:p>
      </dgm:t>
    </dgm:pt>
    <dgm:pt modelId="{EBE76C4D-B8BC-4396-9C36-29AE2A4FC5CC}" type="parTrans" cxnId="{6EBF8EA7-6C48-4C9D-9135-B58EF71EAEB6}">
      <dgm:prSet/>
      <dgm:spPr/>
      <dgm:t>
        <a:bodyPr/>
        <a:lstStyle/>
        <a:p>
          <a:endParaRPr lang="ru-RU"/>
        </a:p>
      </dgm:t>
    </dgm:pt>
    <dgm:pt modelId="{86D1C98E-8EC4-4EE9-91FA-4655820EC8A1}" type="sibTrans" cxnId="{6EBF8EA7-6C48-4C9D-9135-B58EF71EAEB6}">
      <dgm:prSet/>
      <dgm:spPr/>
      <dgm:t>
        <a:bodyPr/>
        <a:lstStyle/>
        <a:p>
          <a:endParaRPr lang="ru-RU"/>
        </a:p>
      </dgm:t>
    </dgm:pt>
    <dgm:pt modelId="{CCFFEDD9-FB94-4811-9D34-389659181E24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Трудовой договор</a:t>
          </a:r>
          <a:endParaRPr lang="ru-RU" sz="1400" b="1" dirty="0">
            <a:solidFill>
              <a:schemeClr val="tx1"/>
            </a:solidFill>
          </a:endParaRPr>
        </a:p>
      </dgm:t>
    </dgm:pt>
    <dgm:pt modelId="{B117FD36-3838-48B0-9E32-853670FC395D}" type="parTrans" cxnId="{8CA5EFFD-B1FF-4635-AE04-7C2CDDDED479}">
      <dgm:prSet/>
      <dgm:spPr/>
      <dgm:t>
        <a:bodyPr/>
        <a:lstStyle/>
        <a:p>
          <a:endParaRPr lang="ru-RU"/>
        </a:p>
      </dgm:t>
    </dgm:pt>
    <dgm:pt modelId="{5EA8191B-D520-4382-A849-DB4F55EE3228}" type="sibTrans" cxnId="{8CA5EFFD-B1FF-4635-AE04-7C2CDDDED479}">
      <dgm:prSet/>
      <dgm:spPr/>
      <dgm:t>
        <a:bodyPr/>
        <a:lstStyle/>
        <a:p>
          <a:endParaRPr lang="ru-RU"/>
        </a:p>
      </dgm:t>
    </dgm:pt>
    <dgm:pt modelId="{149637AA-75D8-40C4-8D59-E78FA22E9F7C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Оснащение учебного кабинета (в том числе спортзала,  библиотеки, </a:t>
          </a:r>
          <a:r>
            <a:rPr lang="ru-RU" sz="1400" b="1" dirty="0" err="1" smtClean="0">
              <a:solidFill>
                <a:schemeClr val="tx1"/>
              </a:solidFill>
            </a:rPr>
            <a:t>медиатеки</a:t>
          </a:r>
          <a:r>
            <a:rPr lang="ru-RU" sz="1400" b="1" dirty="0" smtClean="0">
              <a:solidFill>
                <a:schemeClr val="tx1"/>
              </a:solidFill>
            </a:rPr>
            <a:t>)</a:t>
          </a:r>
          <a:endParaRPr lang="ru-RU" sz="1400" b="1" dirty="0">
            <a:solidFill>
              <a:schemeClr val="tx1"/>
            </a:solidFill>
          </a:endParaRPr>
        </a:p>
      </dgm:t>
    </dgm:pt>
    <dgm:pt modelId="{BD282D94-13BF-4406-ABBF-727124D7F021}" type="parTrans" cxnId="{F04E773A-6677-4868-94B7-D6477BEBD2BB}">
      <dgm:prSet/>
      <dgm:spPr/>
      <dgm:t>
        <a:bodyPr/>
        <a:lstStyle/>
        <a:p>
          <a:endParaRPr lang="ru-RU"/>
        </a:p>
      </dgm:t>
    </dgm:pt>
    <dgm:pt modelId="{03574CC2-0CB5-4DC0-8E1C-0EFCE8EB83F1}" type="sibTrans" cxnId="{F04E773A-6677-4868-94B7-D6477BEBD2BB}">
      <dgm:prSet/>
      <dgm:spPr/>
      <dgm:t>
        <a:bodyPr/>
        <a:lstStyle/>
        <a:p>
          <a:endParaRPr lang="ru-RU"/>
        </a:p>
      </dgm:t>
    </dgm:pt>
    <dgm:pt modelId="{AC2E95EC-BDF8-4E82-BCC9-4E39F3AB854D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Комплектация кадров</a:t>
          </a:r>
          <a:endParaRPr lang="ru-RU" sz="1400" b="1" dirty="0">
            <a:solidFill>
              <a:schemeClr val="tx1"/>
            </a:solidFill>
          </a:endParaRPr>
        </a:p>
      </dgm:t>
    </dgm:pt>
    <dgm:pt modelId="{BACC3696-2B32-41C5-BAEC-C37090728F9E}" type="parTrans" cxnId="{52390FBD-33BD-411B-8E59-9F993E958A7A}">
      <dgm:prSet/>
      <dgm:spPr/>
      <dgm:t>
        <a:bodyPr/>
        <a:lstStyle/>
        <a:p>
          <a:endParaRPr lang="ru-RU"/>
        </a:p>
      </dgm:t>
    </dgm:pt>
    <dgm:pt modelId="{DD5E5CD9-544B-49C4-8266-5881ADEE51B8}" type="sibTrans" cxnId="{52390FBD-33BD-411B-8E59-9F993E958A7A}">
      <dgm:prSet/>
      <dgm:spPr/>
      <dgm:t>
        <a:bodyPr/>
        <a:lstStyle/>
        <a:p>
          <a:endParaRPr lang="ru-RU"/>
        </a:p>
      </dgm:t>
    </dgm:pt>
    <dgm:pt modelId="{40615318-9675-4D0C-A537-6F0EFBB3FF85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Обучение АППО, ИМЦ, ОУ</a:t>
          </a:r>
          <a:endParaRPr lang="ru-RU" sz="1400" b="1" dirty="0">
            <a:solidFill>
              <a:schemeClr val="tx1"/>
            </a:solidFill>
          </a:endParaRPr>
        </a:p>
      </dgm:t>
    </dgm:pt>
    <dgm:pt modelId="{9E6CE167-6243-4873-B8DB-12DE36B846D0}" type="parTrans" cxnId="{C724922D-8363-43D1-A0BE-D012D199496E}">
      <dgm:prSet/>
      <dgm:spPr/>
      <dgm:t>
        <a:bodyPr/>
        <a:lstStyle/>
        <a:p>
          <a:endParaRPr lang="ru-RU"/>
        </a:p>
      </dgm:t>
    </dgm:pt>
    <dgm:pt modelId="{ED1B5CDD-7850-408B-898E-2ADC3E0463C0}" type="sibTrans" cxnId="{C724922D-8363-43D1-A0BE-D012D199496E}">
      <dgm:prSet/>
      <dgm:spPr/>
      <dgm:t>
        <a:bodyPr/>
        <a:lstStyle/>
        <a:p>
          <a:endParaRPr lang="ru-RU"/>
        </a:p>
      </dgm:t>
    </dgm:pt>
    <dgm:pt modelId="{4DFB906A-1627-45F6-91D7-0AE551BEA735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Мониторинг кадровых затруднений</a:t>
          </a:r>
          <a:endParaRPr lang="ru-RU" sz="1400" b="1" dirty="0">
            <a:solidFill>
              <a:schemeClr val="tx1"/>
            </a:solidFill>
          </a:endParaRPr>
        </a:p>
      </dgm:t>
    </dgm:pt>
    <dgm:pt modelId="{F7008973-0D04-47C4-90F2-CD4225EC4BF2}" type="parTrans" cxnId="{951E27E9-C9B7-455E-AA7F-0FC87AA552FA}">
      <dgm:prSet/>
      <dgm:spPr/>
      <dgm:t>
        <a:bodyPr/>
        <a:lstStyle/>
        <a:p>
          <a:endParaRPr lang="ru-RU"/>
        </a:p>
      </dgm:t>
    </dgm:pt>
    <dgm:pt modelId="{332E5815-0D92-4CD7-A6FD-CAF2D1A98611}" type="sibTrans" cxnId="{951E27E9-C9B7-455E-AA7F-0FC87AA552FA}">
      <dgm:prSet/>
      <dgm:spPr/>
      <dgm:t>
        <a:bodyPr/>
        <a:lstStyle/>
        <a:p>
          <a:endParaRPr lang="ru-RU"/>
        </a:p>
      </dgm:t>
    </dgm:pt>
    <dgm:pt modelId="{E9964458-2254-4444-94C3-68D40188294D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Инновационная деятельность</a:t>
          </a:r>
          <a:endParaRPr lang="ru-RU" sz="1400" b="1" dirty="0">
            <a:solidFill>
              <a:schemeClr val="tx1"/>
            </a:solidFill>
          </a:endParaRPr>
        </a:p>
      </dgm:t>
    </dgm:pt>
    <dgm:pt modelId="{EE8D80AA-7E35-41E1-AD4D-1EF403CA2A96}" type="sibTrans" cxnId="{5BD98B1C-3E99-483A-B465-91D25DB89FE4}">
      <dgm:prSet/>
      <dgm:spPr/>
      <dgm:t>
        <a:bodyPr/>
        <a:lstStyle/>
        <a:p>
          <a:endParaRPr lang="ru-RU"/>
        </a:p>
      </dgm:t>
    </dgm:pt>
    <dgm:pt modelId="{CE3B6268-C215-4D30-A003-FDB2612ABAAB}" type="parTrans" cxnId="{5BD98B1C-3E99-483A-B465-91D25DB89FE4}">
      <dgm:prSet/>
      <dgm:spPr/>
      <dgm:t>
        <a:bodyPr/>
        <a:lstStyle/>
        <a:p>
          <a:endParaRPr lang="ru-RU"/>
        </a:p>
      </dgm:t>
    </dgm:pt>
    <dgm:pt modelId="{DF9A941B-1A2B-4F27-9F9C-26711442B191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ОП</a:t>
          </a:r>
          <a:endParaRPr lang="ru-RU" sz="1400" b="1" dirty="0">
            <a:solidFill>
              <a:schemeClr val="tx1"/>
            </a:solidFill>
          </a:endParaRPr>
        </a:p>
      </dgm:t>
    </dgm:pt>
    <dgm:pt modelId="{7FE7680A-9149-49BE-84CF-19F7F2F1F402}" type="parTrans" cxnId="{DB34DD4B-4F89-43EA-AC7F-FA9CDC51B92C}">
      <dgm:prSet/>
      <dgm:spPr/>
      <dgm:t>
        <a:bodyPr/>
        <a:lstStyle/>
        <a:p>
          <a:endParaRPr lang="ru-RU"/>
        </a:p>
      </dgm:t>
    </dgm:pt>
    <dgm:pt modelId="{2083F545-9523-411A-B542-9580F9CB865E}" type="sibTrans" cxnId="{DB34DD4B-4F89-43EA-AC7F-FA9CDC51B92C}">
      <dgm:prSet/>
      <dgm:spPr/>
      <dgm:t>
        <a:bodyPr/>
        <a:lstStyle/>
        <a:p>
          <a:endParaRPr lang="ru-RU"/>
        </a:p>
      </dgm:t>
    </dgm:pt>
    <dgm:pt modelId="{BEEBF199-0EC0-4F4B-871B-F01C4977A15A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РП</a:t>
          </a:r>
          <a:endParaRPr lang="ru-RU" sz="1400" b="1" dirty="0">
            <a:solidFill>
              <a:schemeClr val="tx1"/>
            </a:solidFill>
          </a:endParaRPr>
        </a:p>
      </dgm:t>
    </dgm:pt>
    <dgm:pt modelId="{582EDAEF-DE8D-44CE-BE2C-A844CF5C9E16}" type="parTrans" cxnId="{ECD76AEE-6736-4F1D-B034-0F19151B15E0}">
      <dgm:prSet/>
      <dgm:spPr/>
      <dgm:t>
        <a:bodyPr/>
        <a:lstStyle/>
        <a:p>
          <a:endParaRPr lang="ru-RU"/>
        </a:p>
      </dgm:t>
    </dgm:pt>
    <dgm:pt modelId="{342FDE8F-417C-4F29-B266-50312BBB3CCA}" type="sibTrans" cxnId="{ECD76AEE-6736-4F1D-B034-0F19151B15E0}">
      <dgm:prSet/>
      <dgm:spPr/>
      <dgm:t>
        <a:bodyPr/>
        <a:lstStyle/>
        <a:p>
          <a:endParaRPr lang="ru-RU"/>
        </a:p>
      </dgm:t>
    </dgm:pt>
    <dgm:pt modelId="{56771B91-2D20-4321-A7C6-7E99E69D4F45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Учебный план</a:t>
          </a:r>
          <a:endParaRPr lang="ru-RU" sz="1400" b="1" dirty="0">
            <a:solidFill>
              <a:schemeClr val="tx1"/>
            </a:solidFill>
          </a:endParaRPr>
        </a:p>
      </dgm:t>
    </dgm:pt>
    <dgm:pt modelId="{937AD8B6-52FD-4496-88EB-86DE498B22B9}" type="parTrans" cxnId="{34BBD5CF-A688-4EF0-BF4A-DCCBFF989375}">
      <dgm:prSet/>
      <dgm:spPr/>
      <dgm:t>
        <a:bodyPr/>
        <a:lstStyle/>
        <a:p>
          <a:endParaRPr lang="ru-RU"/>
        </a:p>
      </dgm:t>
    </dgm:pt>
    <dgm:pt modelId="{EB1C6E70-9F65-4312-A550-36CCD93ED4A8}" type="sibTrans" cxnId="{34BBD5CF-A688-4EF0-BF4A-DCCBFF989375}">
      <dgm:prSet/>
      <dgm:spPr/>
      <dgm:t>
        <a:bodyPr/>
        <a:lstStyle/>
        <a:p>
          <a:endParaRPr lang="ru-RU"/>
        </a:p>
      </dgm:t>
    </dgm:pt>
    <dgm:pt modelId="{5F19DFA0-362D-4044-8625-E85D180A1119}">
      <dgm:prSet custT="1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Внеурочная деятельность</a:t>
          </a:r>
          <a:endParaRPr lang="ru-RU" sz="1400" b="1" dirty="0">
            <a:solidFill>
              <a:schemeClr val="tx1"/>
            </a:solidFill>
          </a:endParaRPr>
        </a:p>
      </dgm:t>
    </dgm:pt>
    <dgm:pt modelId="{32836993-871B-4155-AE93-19C304426E40}" type="parTrans" cxnId="{78694919-EFE7-4E44-99C0-6D646F63D6B2}">
      <dgm:prSet/>
      <dgm:spPr/>
      <dgm:t>
        <a:bodyPr/>
        <a:lstStyle/>
        <a:p>
          <a:endParaRPr lang="ru-RU"/>
        </a:p>
      </dgm:t>
    </dgm:pt>
    <dgm:pt modelId="{DAC43991-C853-4F06-A738-B6B8C582143D}" type="sibTrans" cxnId="{78694919-EFE7-4E44-99C0-6D646F63D6B2}">
      <dgm:prSet/>
      <dgm:spPr/>
      <dgm:t>
        <a:bodyPr/>
        <a:lstStyle/>
        <a:p>
          <a:endParaRPr lang="ru-RU"/>
        </a:p>
      </dgm:t>
    </dgm:pt>
    <dgm:pt modelId="{05870FCC-32BD-41C4-8AFD-B504983F6191}" type="pres">
      <dgm:prSet presAssocID="{EBA0907D-962B-4747-83C7-194AE19CA9A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79D3C1B-2678-49E0-A8BC-3314FDF3EECA}" type="pres">
      <dgm:prSet presAssocID="{2644E9ED-A559-4116-8314-C7B195A8C1DB}" presName="hierRoot1" presStyleCnt="0">
        <dgm:presLayoutVars>
          <dgm:hierBranch val="init"/>
        </dgm:presLayoutVars>
      </dgm:prSet>
      <dgm:spPr/>
    </dgm:pt>
    <dgm:pt modelId="{91C2A040-1BA1-45CA-8F92-B06BB35218B0}" type="pres">
      <dgm:prSet presAssocID="{2644E9ED-A559-4116-8314-C7B195A8C1DB}" presName="rootComposite1" presStyleCnt="0"/>
      <dgm:spPr/>
    </dgm:pt>
    <dgm:pt modelId="{04FAE84F-AF8D-4EBD-8A57-05BD6ED7D3A8}" type="pres">
      <dgm:prSet presAssocID="{2644E9ED-A559-4116-8314-C7B195A8C1DB}" presName="rootText1" presStyleLbl="node0" presStyleIdx="0" presStyleCnt="1" custScaleX="845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F9F3F4-3662-4EFE-9F64-F62559D09DA9}" type="pres">
      <dgm:prSet presAssocID="{2644E9ED-A559-4116-8314-C7B195A8C1D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9060205-7629-49FF-BFF9-1B760B3C26ED}" type="pres">
      <dgm:prSet presAssocID="{2644E9ED-A559-4116-8314-C7B195A8C1DB}" presName="hierChild2" presStyleCnt="0"/>
      <dgm:spPr/>
    </dgm:pt>
    <dgm:pt modelId="{20713ADE-85EF-44F3-BC6F-A1802D3CB5E8}" type="pres">
      <dgm:prSet presAssocID="{0BE877D4-1034-4A51-A208-61F3E1A988A7}" presName="Name37" presStyleLbl="parChTrans1D2" presStyleIdx="0" presStyleCnt="5"/>
      <dgm:spPr/>
      <dgm:t>
        <a:bodyPr/>
        <a:lstStyle/>
        <a:p>
          <a:endParaRPr lang="ru-RU"/>
        </a:p>
      </dgm:t>
    </dgm:pt>
    <dgm:pt modelId="{66789689-BA6E-4EEA-9B01-04B411BBF9A9}" type="pres">
      <dgm:prSet presAssocID="{A4BF8A19-645D-4897-A112-B171C7D860D1}" presName="hierRoot2" presStyleCnt="0">
        <dgm:presLayoutVars>
          <dgm:hierBranch val="init"/>
        </dgm:presLayoutVars>
      </dgm:prSet>
      <dgm:spPr/>
    </dgm:pt>
    <dgm:pt modelId="{7E0C8A15-00A6-4C41-9C10-45140FB6E16C}" type="pres">
      <dgm:prSet presAssocID="{A4BF8A19-645D-4897-A112-B171C7D860D1}" presName="rootComposite" presStyleCnt="0"/>
      <dgm:spPr/>
    </dgm:pt>
    <dgm:pt modelId="{D903D8B9-B34E-4266-BF23-8C75CCE41101}" type="pres">
      <dgm:prSet presAssocID="{A4BF8A19-645D-4897-A112-B171C7D860D1}" presName="rootText" presStyleLbl="node2" presStyleIdx="0" presStyleCnt="5" custScaleX="262894" custLinFactNeighborX="-7166" custLinFactNeighborY="-1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047424-0C16-4790-BFE5-D5FC03ABAE21}" type="pres">
      <dgm:prSet presAssocID="{A4BF8A19-645D-4897-A112-B171C7D860D1}" presName="rootConnector" presStyleLbl="node2" presStyleIdx="0" presStyleCnt="5"/>
      <dgm:spPr/>
      <dgm:t>
        <a:bodyPr/>
        <a:lstStyle/>
        <a:p>
          <a:endParaRPr lang="ru-RU"/>
        </a:p>
      </dgm:t>
    </dgm:pt>
    <dgm:pt modelId="{BA8258B4-08D3-4F76-9E61-0AAAA7D75EB1}" type="pres">
      <dgm:prSet presAssocID="{A4BF8A19-645D-4897-A112-B171C7D860D1}" presName="hierChild4" presStyleCnt="0"/>
      <dgm:spPr/>
    </dgm:pt>
    <dgm:pt modelId="{F21DDE43-EE30-4134-A6CB-6BD60DF2044D}" type="pres">
      <dgm:prSet presAssocID="{A209F8A2-201A-461E-B21D-263EA5A6057E}" presName="Name37" presStyleLbl="parChTrans1D3" presStyleIdx="0" presStyleCnt="15"/>
      <dgm:spPr/>
      <dgm:t>
        <a:bodyPr/>
        <a:lstStyle/>
        <a:p>
          <a:endParaRPr lang="ru-RU"/>
        </a:p>
      </dgm:t>
    </dgm:pt>
    <dgm:pt modelId="{90810668-74C1-429D-AF29-099A2CB2C621}" type="pres">
      <dgm:prSet presAssocID="{AE68409E-459A-4C92-98D3-F3880FC148DA}" presName="hierRoot2" presStyleCnt="0">
        <dgm:presLayoutVars>
          <dgm:hierBranch val="init"/>
        </dgm:presLayoutVars>
      </dgm:prSet>
      <dgm:spPr/>
    </dgm:pt>
    <dgm:pt modelId="{055EBF7D-3E55-40F4-BEB2-825F5484713C}" type="pres">
      <dgm:prSet presAssocID="{AE68409E-459A-4C92-98D3-F3880FC148DA}" presName="rootComposite" presStyleCnt="0"/>
      <dgm:spPr/>
    </dgm:pt>
    <dgm:pt modelId="{4A1B8524-A00D-43E5-BE3E-AC0C71518979}" type="pres">
      <dgm:prSet presAssocID="{AE68409E-459A-4C92-98D3-F3880FC148DA}" presName="rootText" presStyleLbl="node3" presStyleIdx="0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96C971-3740-4791-909D-84324B6BDC8B}" type="pres">
      <dgm:prSet presAssocID="{AE68409E-459A-4C92-98D3-F3880FC148DA}" presName="rootConnector" presStyleLbl="node3" presStyleIdx="0" presStyleCnt="15"/>
      <dgm:spPr/>
      <dgm:t>
        <a:bodyPr/>
        <a:lstStyle/>
        <a:p>
          <a:endParaRPr lang="ru-RU"/>
        </a:p>
      </dgm:t>
    </dgm:pt>
    <dgm:pt modelId="{E6A28312-A98C-4890-AD43-3F3515DC5CD4}" type="pres">
      <dgm:prSet presAssocID="{AE68409E-459A-4C92-98D3-F3880FC148DA}" presName="hierChild4" presStyleCnt="0"/>
      <dgm:spPr/>
    </dgm:pt>
    <dgm:pt modelId="{C54C1EE1-1840-472F-8945-D35059D2B291}" type="pres">
      <dgm:prSet presAssocID="{AE68409E-459A-4C92-98D3-F3880FC148DA}" presName="hierChild5" presStyleCnt="0"/>
      <dgm:spPr/>
    </dgm:pt>
    <dgm:pt modelId="{77208DAF-CE0A-4BC1-840C-28DDAE272D67}" type="pres">
      <dgm:prSet presAssocID="{47EFD4C9-60CB-4649-AFEA-F3D260DA48BE}" presName="Name37" presStyleLbl="parChTrans1D3" presStyleIdx="1" presStyleCnt="15"/>
      <dgm:spPr/>
      <dgm:t>
        <a:bodyPr/>
        <a:lstStyle/>
        <a:p>
          <a:endParaRPr lang="ru-RU"/>
        </a:p>
      </dgm:t>
    </dgm:pt>
    <dgm:pt modelId="{6DD36B7A-5BCE-40CD-AB86-A44780484E81}" type="pres">
      <dgm:prSet presAssocID="{A9106FC9-AD63-4641-A817-DF2253F58FE7}" presName="hierRoot2" presStyleCnt="0">
        <dgm:presLayoutVars>
          <dgm:hierBranch val="init"/>
        </dgm:presLayoutVars>
      </dgm:prSet>
      <dgm:spPr/>
    </dgm:pt>
    <dgm:pt modelId="{78C08A96-818D-49D6-A461-E83B68840181}" type="pres">
      <dgm:prSet presAssocID="{A9106FC9-AD63-4641-A817-DF2253F58FE7}" presName="rootComposite" presStyleCnt="0"/>
      <dgm:spPr/>
    </dgm:pt>
    <dgm:pt modelId="{E0105886-CC42-4065-B6AE-89A9C5590B9C}" type="pres">
      <dgm:prSet presAssocID="{A9106FC9-AD63-4641-A817-DF2253F58FE7}" presName="rootText" presStyleLbl="node3" presStyleIdx="1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0AC4D7-F602-4924-920D-D1B607FB7741}" type="pres">
      <dgm:prSet presAssocID="{A9106FC9-AD63-4641-A817-DF2253F58FE7}" presName="rootConnector" presStyleLbl="node3" presStyleIdx="1" presStyleCnt="15"/>
      <dgm:spPr/>
      <dgm:t>
        <a:bodyPr/>
        <a:lstStyle/>
        <a:p>
          <a:endParaRPr lang="ru-RU"/>
        </a:p>
      </dgm:t>
    </dgm:pt>
    <dgm:pt modelId="{F2D470E6-B1CF-4E0B-B11C-806E38B84E88}" type="pres">
      <dgm:prSet presAssocID="{A9106FC9-AD63-4641-A817-DF2253F58FE7}" presName="hierChild4" presStyleCnt="0"/>
      <dgm:spPr/>
    </dgm:pt>
    <dgm:pt modelId="{1A2442AE-0026-45B1-9CD0-E94D237E3493}" type="pres">
      <dgm:prSet presAssocID="{A9106FC9-AD63-4641-A817-DF2253F58FE7}" presName="hierChild5" presStyleCnt="0"/>
      <dgm:spPr/>
    </dgm:pt>
    <dgm:pt modelId="{BC4BE346-D0B7-4C21-9E1D-3D1C50573799}" type="pres">
      <dgm:prSet presAssocID="{B310EE51-9454-4732-9755-CCB2A4A07131}" presName="Name37" presStyleLbl="parChTrans1D3" presStyleIdx="2" presStyleCnt="15"/>
      <dgm:spPr/>
      <dgm:t>
        <a:bodyPr/>
        <a:lstStyle/>
        <a:p>
          <a:endParaRPr lang="ru-RU"/>
        </a:p>
      </dgm:t>
    </dgm:pt>
    <dgm:pt modelId="{FA7E4C4A-7671-4A8B-8A97-98592441B3E7}" type="pres">
      <dgm:prSet presAssocID="{313B1E4F-527B-429C-9F7F-969EDC893D30}" presName="hierRoot2" presStyleCnt="0">
        <dgm:presLayoutVars>
          <dgm:hierBranch val="init"/>
        </dgm:presLayoutVars>
      </dgm:prSet>
      <dgm:spPr/>
    </dgm:pt>
    <dgm:pt modelId="{FBCDDB61-F925-41A0-A1C9-6C27A4A1B5E8}" type="pres">
      <dgm:prSet presAssocID="{313B1E4F-527B-429C-9F7F-969EDC893D30}" presName="rootComposite" presStyleCnt="0"/>
      <dgm:spPr/>
    </dgm:pt>
    <dgm:pt modelId="{FC8F3104-3D9E-4226-A4A1-CF794E5F8A0F}" type="pres">
      <dgm:prSet presAssocID="{313B1E4F-527B-429C-9F7F-969EDC893D30}" presName="rootText" presStyleLbl="node3" presStyleIdx="2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3B366-B40E-4E7D-87BD-0C9C50456DAE}" type="pres">
      <dgm:prSet presAssocID="{313B1E4F-527B-429C-9F7F-969EDC893D30}" presName="rootConnector" presStyleLbl="node3" presStyleIdx="2" presStyleCnt="15"/>
      <dgm:spPr/>
      <dgm:t>
        <a:bodyPr/>
        <a:lstStyle/>
        <a:p>
          <a:endParaRPr lang="ru-RU"/>
        </a:p>
      </dgm:t>
    </dgm:pt>
    <dgm:pt modelId="{4C50A6F1-AA09-40D2-A898-B8F6CC69F644}" type="pres">
      <dgm:prSet presAssocID="{313B1E4F-527B-429C-9F7F-969EDC893D30}" presName="hierChild4" presStyleCnt="0"/>
      <dgm:spPr/>
    </dgm:pt>
    <dgm:pt modelId="{AECEA112-E8DB-44DF-B780-206E0DDEC518}" type="pres">
      <dgm:prSet presAssocID="{313B1E4F-527B-429C-9F7F-969EDC893D30}" presName="hierChild5" presStyleCnt="0"/>
      <dgm:spPr/>
    </dgm:pt>
    <dgm:pt modelId="{EB2A89F0-1017-4000-9A21-AF3DA3A5D427}" type="pres">
      <dgm:prSet presAssocID="{A4BF8A19-645D-4897-A112-B171C7D860D1}" presName="hierChild5" presStyleCnt="0"/>
      <dgm:spPr/>
    </dgm:pt>
    <dgm:pt modelId="{B38A4D15-939A-481B-AAB6-5855F86738D5}" type="pres">
      <dgm:prSet presAssocID="{31E785A1-A8EE-4824-BFDD-11BB70FBF078}" presName="Name37" presStyleLbl="parChTrans1D2" presStyleIdx="1" presStyleCnt="5"/>
      <dgm:spPr/>
      <dgm:t>
        <a:bodyPr/>
        <a:lstStyle/>
        <a:p>
          <a:endParaRPr lang="ru-RU"/>
        </a:p>
      </dgm:t>
    </dgm:pt>
    <dgm:pt modelId="{75C2A8FA-C5CC-4D82-8D9D-AD3B5A9A069F}" type="pres">
      <dgm:prSet presAssocID="{02FC1A2F-B263-4D64-AD1A-2D1FF4B9535A}" presName="hierRoot2" presStyleCnt="0">
        <dgm:presLayoutVars>
          <dgm:hierBranch val="init"/>
        </dgm:presLayoutVars>
      </dgm:prSet>
      <dgm:spPr/>
    </dgm:pt>
    <dgm:pt modelId="{99A7DB93-7C44-434C-B622-06F3035DA00D}" type="pres">
      <dgm:prSet presAssocID="{02FC1A2F-B263-4D64-AD1A-2D1FF4B9535A}" presName="rootComposite" presStyleCnt="0"/>
      <dgm:spPr/>
    </dgm:pt>
    <dgm:pt modelId="{C500DCE2-BB61-4409-B5F6-E60F90E4B9F6}" type="pres">
      <dgm:prSet presAssocID="{02FC1A2F-B263-4D64-AD1A-2D1FF4B9535A}" presName="rootText" presStyleLbl="node2" presStyleIdx="1" presStyleCnt="5" custScaleX="101468" custLinFactNeighborX="-14695" custLinFactNeighborY="-1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476B9F-50FA-4BDC-B615-CC5AD9B24EA4}" type="pres">
      <dgm:prSet presAssocID="{02FC1A2F-B263-4D64-AD1A-2D1FF4B9535A}" presName="rootConnector" presStyleLbl="node2" presStyleIdx="1" presStyleCnt="5"/>
      <dgm:spPr/>
      <dgm:t>
        <a:bodyPr/>
        <a:lstStyle/>
        <a:p>
          <a:endParaRPr lang="ru-RU"/>
        </a:p>
      </dgm:t>
    </dgm:pt>
    <dgm:pt modelId="{AA29D910-0A21-45D8-9128-FF17E7259E9B}" type="pres">
      <dgm:prSet presAssocID="{02FC1A2F-B263-4D64-AD1A-2D1FF4B9535A}" presName="hierChild4" presStyleCnt="0"/>
      <dgm:spPr/>
    </dgm:pt>
    <dgm:pt modelId="{AE4D1F1A-91B6-43CB-846E-72DE46CD8FF6}" type="pres">
      <dgm:prSet presAssocID="{130E507D-BC12-4691-8B89-34815B0DE4DA}" presName="Name37" presStyleLbl="parChTrans1D3" presStyleIdx="3" presStyleCnt="15"/>
      <dgm:spPr/>
      <dgm:t>
        <a:bodyPr/>
        <a:lstStyle/>
        <a:p>
          <a:endParaRPr lang="ru-RU"/>
        </a:p>
      </dgm:t>
    </dgm:pt>
    <dgm:pt modelId="{47A4B750-2784-4C13-AB7C-D23FC9764F8A}" type="pres">
      <dgm:prSet presAssocID="{6DFE4B4D-8BCE-4A9E-9C0D-1D958DBD9DF2}" presName="hierRoot2" presStyleCnt="0">
        <dgm:presLayoutVars>
          <dgm:hierBranch val="init"/>
        </dgm:presLayoutVars>
      </dgm:prSet>
      <dgm:spPr/>
    </dgm:pt>
    <dgm:pt modelId="{41FF8A9A-2CAE-4807-8A38-7A6320A6B934}" type="pres">
      <dgm:prSet presAssocID="{6DFE4B4D-8BCE-4A9E-9C0D-1D958DBD9DF2}" presName="rootComposite" presStyleCnt="0"/>
      <dgm:spPr/>
    </dgm:pt>
    <dgm:pt modelId="{22DD7E09-F735-415D-93CA-35367261E948}" type="pres">
      <dgm:prSet presAssocID="{6DFE4B4D-8BCE-4A9E-9C0D-1D958DBD9DF2}" presName="rootText" presStyleLbl="node3" presStyleIdx="3" presStyleCnt="15" custScaleX="120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3EF733-1C0C-4ABD-A19A-BCD8C543B926}" type="pres">
      <dgm:prSet presAssocID="{6DFE4B4D-8BCE-4A9E-9C0D-1D958DBD9DF2}" presName="rootConnector" presStyleLbl="node3" presStyleIdx="3" presStyleCnt="15"/>
      <dgm:spPr/>
      <dgm:t>
        <a:bodyPr/>
        <a:lstStyle/>
        <a:p>
          <a:endParaRPr lang="ru-RU"/>
        </a:p>
      </dgm:t>
    </dgm:pt>
    <dgm:pt modelId="{A434F8F5-58E4-4658-8024-4BFC53B6A555}" type="pres">
      <dgm:prSet presAssocID="{6DFE4B4D-8BCE-4A9E-9C0D-1D958DBD9DF2}" presName="hierChild4" presStyleCnt="0"/>
      <dgm:spPr/>
    </dgm:pt>
    <dgm:pt modelId="{EB42D26A-F075-4F82-A19F-CB733140D2FD}" type="pres">
      <dgm:prSet presAssocID="{6DFE4B4D-8BCE-4A9E-9C0D-1D958DBD9DF2}" presName="hierChild5" presStyleCnt="0"/>
      <dgm:spPr/>
    </dgm:pt>
    <dgm:pt modelId="{73F7BB50-0767-4F8E-AAA1-8CA3DD18B98C}" type="pres">
      <dgm:prSet presAssocID="{EBE76C4D-B8BC-4396-9C36-29AE2A4FC5CC}" presName="Name37" presStyleLbl="parChTrans1D3" presStyleIdx="4" presStyleCnt="15"/>
      <dgm:spPr/>
      <dgm:t>
        <a:bodyPr/>
        <a:lstStyle/>
        <a:p>
          <a:endParaRPr lang="ru-RU"/>
        </a:p>
      </dgm:t>
    </dgm:pt>
    <dgm:pt modelId="{27558BA6-3048-4721-B6B4-12A820481856}" type="pres">
      <dgm:prSet presAssocID="{1DEA54D6-157A-43BF-AEF8-38134EF5CA0B}" presName="hierRoot2" presStyleCnt="0">
        <dgm:presLayoutVars>
          <dgm:hierBranch val="init"/>
        </dgm:presLayoutVars>
      </dgm:prSet>
      <dgm:spPr/>
    </dgm:pt>
    <dgm:pt modelId="{5C5266A6-71A1-44FA-A8E4-2E199368ADBE}" type="pres">
      <dgm:prSet presAssocID="{1DEA54D6-157A-43BF-AEF8-38134EF5CA0B}" presName="rootComposite" presStyleCnt="0"/>
      <dgm:spPr/>
    </dgm:pt>
    <dgm:pt modelId="{25CAE440-84C4-4B97-812B-E4E7525386FB}" type="pres">
      <dgm:prSet presAssocID="{1DEA54D6-157A-43BF-AEF8-38134EF5CA0B}" presName="rootText" presStyleLbl="node3" presStyleIdx="4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8DD56D-D577-46D0-836E-83C625004903}" type="pres">
      <dgm:prSet presAssocID="{1DEA54D6-157A-43BF-AEF8-38134EF5CA0B}" presName="rootConnector" presStyleLbl="node3" presStyleIdx="4" presStyleCnt="15"/>
      <dgm:spPr/>
      <dgm:t>
        <a:bodyPr/>
        <a:lstStyle/>
        <a:p>
          <a:endParaRPr lang="ru-RU"/>
        </a:p>
      </dgm:t>
    </dgm:pt>
    <dgm:pt modelId="{7F41C1C1-4800-4933-889C-1D142C88D1E9}" type="pres">
      <dgm:prSet presAssocID="{1DEA54D6-157A-43BF-AEF8-38134EF5CA0B}" presName="hierChild4" presStyleCnt="0"/>
      <dgm:spPr/>
    </dgm:pt>
    <dgm:pt modelId="{EBEABF7D-23A2-425B-A9CC-CAD8B44E9A52}" type="pres">
      <dgm:prSet presAssocID="{1DEA54D6-157A-43BF-AEF8-38134EF5CA0B}" presName="hierChild5" presStyleCnt="0"/>
      <dgm:spPr/>
    </dgm:pt>
    <dgm:pt modelId="{934EBC9C-E701-4B95-A126-293016138C84}" type="pres">
      <dgm:prSet presAssocID="{B117FD36-3838-48B0-9E32-853670FC395D}" presName="Name37" presStyleLbl="parChTrans1D3" presStyleIdx="5" presStyleCnt="15"/>
      <dgm:spPr/>
      <dgm:t>
        <a:bodyPr/>
        <a:lstStyle/>
        <a:p>
          <a:endParaRPr lang="ru-RU"/>
        </a:p>
      </dgm:t>
    </dgm:pt>
    <dgm:pt modelId="{912DEC6B-D689-4157-A138-DE9D602A0AD8}" type="pres">
      <dgm:prSet presAssocID="{CCFFEDD9-FB94-4811-9D34-389659181E24}" presName="hierRoot2" presStyleCnt="0">
        <dgm:presLayoutVars>
          <dgm:hierBranch val="init"/>
        </dgm:presLayoutVars>
      </dgm:prSet>
      <dgm:spPr/>
    </dgm:pt>
    <dgm:pt modelId="{388CC564-1C1C-4DDA-8E61-E72EEF7AD357}" type="pres">
      <dgm:prSet presAssocID="{CCFFEDD9-FB94-4811-9D34-389659181E24}" presName="rootComposite" presStyleCnt="0"/>
      <dgm:spPr/>
    </dgm:pt>
    <dgm:pt modelId="{E75C6E62-72F4-470D-B620-27C478D52B28}" type="pres">
      <dgm:prSet presAssocID="{CCFFEDD9-FB94-4811-9D34-389659181E24}" presName="rootText" presStyleLbl="node3" presStyleIdx="5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FBA3B4-E56C-44DA-AA7C-864729236E4A}" type="pres">
      <dgm:prSet presAssocID="{CCFFEDD9-FB94-4811-9D34-389659181E24}" presName="rootConnector" presStyleLbl="node3" presStyleIdx="5" presStyleCnt="15"/>
      <dgm:spPr/>
      <dgm:t>
        <a:bodyPr/>
        <a:lstStyle/>
        <a:p>
          <a:endParaRPr lang="ru-RU"/>
        </a:p>
      </dgm:t>
    </dgm:pt>
    <dgm:pt modelId="{28F4C448-21BA-48E1-9FF2-59B05E8722C7}" type="pres">
      <dgm:prSet presAssocID="{CCFFEDD9-FB94-4811-9D34-389659181E24}" presName="hierChild4" presStyleCnt="0"/>
      <dgm:spPr/>
    </dgm:pt>
    <dgm:pt modelId="{39EB9CAB-D763-4151-BA1A-EBE8F7B51B83}" type="pres">
      <dgm:prSet presAssocID="{CCFFEDD9-FB94-4811-9D34-389659181E24}" presName="hierChild5" presStyleCnt="0"/>
      <dgm:spPr/>
    </dgm:pt>
    <dgm:pt modelId="{5BDBCFD6-0D3C-4CA2-AE88-996EAEA9B6C7}" type="pres">
      <dgm:prSet presAssocID="{02FC1A2F-B263-4D64-AD1A-2D1FF4B9535A}" presName="hierChild5" presStyleCnt="0"/>
      <dgm:spPr/>
    </dgm:pt>
    <dgm:pt modelId="{A61E5270-475C-4B70-9C28-542BEA8762C1}" type="pres">
      <dgm:prSet presAssocID="{B736203F-ACB5-4187-8320-97B2C66E795E}" presName="Name37" presStyleLbl="parChTrans1D2" presStyleIdx="2" presStyleCnt="5"/>
      <dgm:spPr/>
      <dgm:t>
        <a:bodyPr/>
        <a:lstStyle/>
        <a:p>
          <a:endParaRPr lang="ru-RU"/>
        </a:p>
      </dgm:t>
    </dgm:pt>
    <dgm:pt modelId="{78CD0B0B-6517-4EE0-822D-69E9D2364226}" type="pres">
      <dgm:prSet presAssocID="{3C209118-369F-4565-9BF4-486B73943CE1}" presName="hierRoot2" presStyleCnt="0">
        <dgm:presLayoutVars>
          <dgm:hierBranch val="init"/>
        </dgm:presLayoutVars>
      </dgm:prSet>
      <dgm:spPr/>
    </dgm:pt>
    <dgm:pt modelId="{D749C058-E04E-486A-AD74-D95BDB0F42B7}" type="pres">
      <dgm:prSet presAssocID="{3C209118-369F-4565-9BF4-486B73943CE1}" presName="rootComposite" presStyleCnt="0"/>
      <dgm:spPr/>
    </dgm:pt>
    <dgm:pt modelId="{F1358BA1-7064-4FC7-A410-78AD8DE267FA}" type="pres">
      <dgm:prSet presAssocID="{3C209118-369F-4565-9BF4-486B73943CE1}" presName="rootText" presStyleLbl="node2" presStyleIdx="2" presStyleCnt="5" custLinFactNeighborX="16612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3F04AE-2418-44BB-8BD3-F87A36717C59}" type="pres">
      <dgm:prSet presAssocID="{3C209118-369F-4565-9BF4-486B73943CE1}" presName="rootConnector" presStyleLbl="node2" presStyleIdx="2" presStyleCnt="5"/>
      <dgm:spPr/>
      <dgm:t>
        <a:bodyPr/>
        <a:lstStyle/>
        <a:p>
          <a:endParaRPr lang="ru-RU"/>
        </a:p>
      </dgm:t>
    </dgm:pt>
    <dgm:pt modelId="{87867FEE-8717-4A3D-B53D-575C998A2770}" type="pres">
      <dgm:prSet presAssocID="{3C209118-369F-4565-9BF4-486B73943CE1}" presName="hierChild4" presStyleCnt="0"/>
      <dgm:spPr/>
    </dgm:pt>
    <dgm:pt modelId="{6A88BABD-1AC6-4130-BF28-63C74864E03B}" type="pres">
      <dgm:prSet presAssocID="{BD282D94-13BF-4406-ABBF-727124D7F021}" presName="Name37" presStyleLbl="parChTrans1D3" presStyleIdx="6" presStyleCnt="15"/>
      <dgm:spPr/>
      <dgm:t>
        <a:bodyPr/>
        <a:lstStyle/>
        <a:p>
          <a:endParaRPr lang="ru-RU"/>
        </a:p>
      </dgm:t>
    </dgm:pt>
    <dgm:pt modelId="{93070200-B77D-4540-8B0E-39755C983702}" type="pres">
      <dgm:prSet presAssocID="{149637AA-75D8-40C4-8D59-E78FA22E9F7C}" presName="hierRoot2" presStyleCnt="0">
        <dgm:presLayoutVars>
          <dgm:hierBranch val="init"/>
        </dgm:presLayoutVars>
      </dgm:prSet>
      <dgm:spPr/>
    </dgm:pt>
    <dgm:pt modelId="{B3CFB6F4-BE03-4232-B5EE-E0A5446B92B6}" type="pres">
      <dgm:prSet presAssocID="{149637AA-75D8-40C4-8D59-E78FA22E9F7C}" presName="rootComposite" presStyleCnt="0"/>
      <dgm:spPr/>
    </dgm:pt>
    <dgm:pt modelId="{58085527-275F-485F-B28C-41FF4647D5B2}" type="pres">
      <dgm:prSet presAssocID="{149637AA-75D8-40C4-8D59-E78FA22E9F7C}" presName="rootText" presStyleLbl="node3" presStyleIdx="6" presStyleCnt="15" custScaleY="2840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B01020-9ECD-45D1-AF88-4D51488FAA4E}" type="pres">
      <dgm:prSet presAssocID="{149637AA-75D8-40C4-8D59-E78FA22E9F7C}" presName="rootConnector" presStyleLbl="node3" presStyleIdx="6" presStyleCnt="15"/>
      <dgm:spPr/>
      <dgm:t>
        <a:bodyPr/>
        <a:lstStyle/>
        <a:p>
          <a:endParaRPr lang="ru-RU"/>
        </a:p>
      </dgm:t>
    </dgm:pt>
    <dgm:pt modelId="{D2EA8042-7603-4C8A-BF1E-EB60077562C7}" type="pres">
      <dgm:prSet presAssocID="{149637AA-75D8-40C4-8D59-E78FA22E9F7C}" presName="hierChild4" presStyleCnt="0"/>
      <dgm:spPr/>
    </dgm:pt>
    <dgm:pt modelId="{EAB2848E-7705-47D1-BD94-16A0D15F2A15}" type="pres">
      <dgm:prSet presAssocID="{149637AA-75D8-40C4-8D59-E78FA22E9F7C}" presName="hierChild5" presStyleCnt="0"/>
      <dgm:spPr/>
    </dgm:pt>
    <dgm:pt modelId="{30279E47-1E7A-485E-9833-0A0D122E8D33}" type="pres">
      <dgm:prSet presAssocID="{3C209118-369F-4565-9BF4-486B73943CE1}" presName="hierChild5" presStyleCnt="0"/>
      <dgm:spPr/>
    </dgm:pt>
    <dgm:pt modelId="{CB228676-703F-4B0B-B804-E45E3B135A5E}" type="pres">
      <dgm:prSet presAssocID="{5E1DC767-C9B7-4973-9EC5-487D719EEF7A}" presName="Name37" presStyleLbl="parChTrans1D2" presStyleIdx="3" presStyleCnt="5"/>
      <dgm:spPr/>
      <dgm:t>
        <a:bodyPr/>
        <a:lstStyle/>
        <a:p>
          <a:endParaRPr lang="ru-RU"/>
        </a:p>
      </dgm:t>
    </dgm:pt>
    <dgm:pt modelId="{CB7E05F2-EE06-4CC3-AAA6-47E638988E90}" type="pres">
      <dgm:prSet presAssocID="{F535E1CB-0F32-486A-B3BB-113F413A0427}" presName="hierRoot2" presStyleCnt="0">
        <dgm:presLayoutVars>
          <dgm:hierBranch val="init"/>
        </dgm:presLayoutVars>
      </dgm:prSet>
      <dgm:spPr/>
    </dgm:pt>
    <dgm:pt modelId="{B2EBC09F-B2DB-48A5-B404-F069F2CAA8F6}" type="pres">
      <dgm:prSet presAssocID="{F535E1CB-0F32-486A-B3BB-113F413A0427}" presName="rootComposite" presStyleCnt="0"/>
      <dgm:spPr/>
    </dgm:pt>
    <dgm:pt modelId="{AAB25B85-E0CA-4778-A037-60857FF54863}" type="pres">
      <dgm:prSet presAssocID="{F535E1CB-0F32-486A-B3BB-113F413A0427}" presName="rootText" presStyleLbl="node2" presStyleIdx="3" presStyleCnt="5" custLinFactNeighborX="5112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435A0C-A1E5-4642-BB2C-B8B1ED498CBE}" type="pres">
      <dgm:prSet presAssocID="{F535E1CB-0F32-486A-B3BB-113F413A0427}" presName="rootConnector" presStyleLbl="node2" presStyleIdx="3" presStyleCnt="5"/>
      <dgm:spPr/>
      <dgm:t>
        <a:bodyPr/>
        <a:lstStyle/>
        <a:p>
          <a:endParaRPr lang="ru-RU"/>
        </a:p>
      </dgm:t>
    </dgm:pt>
    <dgm:pt modelId="{4F6D9693-CFF0-48CC-9F24-38A7CB71CED9}" type="pres">
      <dgm:prSet presAssocID="{F535E1CB-0F32-486A-B3BB-113F413A0427}" presName="hierChild4" presStyleCnt="0"/>
      <dgm:spPr/>
    </dgm:pt>
    <dgm:pt modelId="{A2B54AEA-E478-465B-89B2-D4D904214678}" type="pres">
      <dgm:prSet presAssocID="{BACC3696-2B32-41C5-BAEC-C37090728F9E}" presName="Name37" presStyleLbl="parChTrans1D3" presStyleIdx="7" presStyleCnt="15"/>
      <dgm:spPr/>
      <dgm:t>
        <a:bodyPr/>
        <a:lstStyle/>
        <a:p>
          <a:endParaRPr lang="ru-RU"/>
        </a:p>
      </dgm:t>
    </dgm:pt>
    <dgm:pt modelId="{E10E67D3-F2EF-40E4-97EE-684DEEA85ECC}" type="pres">
      <dgm:prSet presAssocID="{AC2E95EC-BDF8-4E82-BCC9-4E39F3AB854D}" presName="hierRoot2" presStyleCnt="0">
        <dgm:presLayoutVars>
          <dgm:hierBranch val="init"/>
        </dgm:presLayoutVars>
      </dgm:prSet>
      <dgm:spPr/>
    </dgm:pt>
    <dgm:pt modelId="{7E78536E-D6AD-4AB2-8366-B245189703E6}" type="pres">
      <dgm:prSet presAssocID="{AC2E95EC-BDF8-4E82-BCC9-4E39F3AB854D}" presName="rootComposite" presStyleCnt="0"/>
      <dgm:spPr/>
    </dgm:pt>
    <dgm:pt modelId="{ED90D802-BF2F-49DF-8D71-06834C36854A}" type="pres">
      <dgm:prSet presAssocID="{AC2E95EC-BDF8-4E82-BCC9-4E39F3AB854D}" presName="rootText" presStyleLbl="node3" presStyleIdx="7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A6C8850-5C20-4B53-BF0F-A6F2B5E0A83E}" type="pres">
      <dgm:prSet presAssocID="{AC2E95EC-BDF8-4E82-BCC9-4E39F3AB854D}" presName="rootConnector" presStyleLbl="node3" presStyleIdx="7" presStyleCnt="15"/>
      <dgm:spPr/>
      <dgm:t>
        <a:bodyPr/>
        <a:lstStyle/>
        <a:p>
          <a:endParaRPr lang="ru-RU"/>
        </a:p>
      </dgm:t>
    </dgm:pt>
    <dgm:pt modelId="{45612B03-8615-40E5-8DD4-4F820AF1F351}" type="pres">
      <dgm:prSet presAssocID="{AC2E95EC-BDF8-4E82-BCC9-4E39F3AB854D}" presName="hierChild4" presStyleCnt="0"/>
      <dgm:spPr/>
    </dgm:pt>
    <dgm:pt modelId="{9A87E150-30E4-4D10-BF80-7D8533CADE6C}" type="pres">
      <dgm:prSet presAssocID="{AC2E95EC-BDF8-4E82-BCC9-4E39F3AB854D}" presName="hierChild5" presStyleCnt="0"/>
      <dgm:spPr/>
    </dgm:pt>
    <dgm:pt modelId="{6CA0BB98-82AE-408C-BC15-6F652A5A06D6}" type="pres">
      <dgm:prSet presAssocID="{9E6CE167-6243-4873-B8DB-12DE36B846D0}" presName="Name37" presStyleLbl="parChTrans1D3" presStyleIdx="8" presStyleCnt="15"/>
      <dgm:spPr/>
      <dgm:t>
        <a:bodyPr/>
        <a:lstStyle/>
        <a:p>
          <a:endParaRPr lang="ru-RU"/>
        </a:p>
      </dgm:t>
    </dgm:pt>
    <dgm:pt modelId="{25CB9E09-DEF4-4573-AD51-4126FDA761B8}" type="pres">
      <dgm:prSet presAssocID="{40615318-9675-4D0C-A537-6F0EFBB3FF85}" presName="hierRoot2" presStyleCnt="0">
        <dgm:presLayoutVars>
          <dgm:hierBranch val="init"/>
        </dgm:presLayoutVars>
      </dgm:prSet>
      <dgm:spPr/>
    </dgm:pt>
    <dgm:pt modelId="{642C6C0D-7BF0-43D5-B520-238C35DC4531}" type="pres">
      <dgm:prSet presAssocID="{40615318-9675-4D0C-A537-6F0EFBB3FF85}" presName="rootComposite" presStyleCnt="0"/>
      <dgm:spPr/>
    </dgm:pt>
    <dgm:pt modelId="{3C1F539D-FF00-4D0C-B466-9A5812D32194}" type="pres">
      <dgm:prSet presAssocID="{40615318-9675-4D0C-A537-6F0EFBB3FF85}" presName="rootText" presStyleLbl="node3" presStyleIdx="8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AAB105-4B41-431F-BDBA-8BE8B4F944C0}" type="pres">
      <dgm:prSet presAssocID="{40615318-9675-4D0C-A537-6F0EFBB3FF85}" presName="rootConnector" presStyleLbl="node3" presStyleIdx="8" presStyleCnt="15"/>
      <dgm:spPr/>
      <dgm:t>
        <a:bodyPr/>
        <a:lstStyle/>
        <a:p>
          <a:endParaRPr lang="ru-RU"/>
        </a:p>
      </dgm:t>
    </dgm:pt>
    <dgm:pt modelId="{DA6E2CE5-43AC-4D07-90EF-43A53167419D}" type="pres">
      <dgm:prSet presAssocID="{40615318-9675-4D0C-A537-6F0EFBB3FF85}" presName="hierChild4" presStyleCnt="0"/>
      <dgm:spPr/>
    </dgm:pt>
    <dgm:pt modelId="{754C1176-8FC7-48DB-9A67-782C2992C821}" type="pres">
      <dgm:prSet presAssocID="{40615318-9675-4D0C-A537-6F0EFBB3FF85}" presName="hierChild5" presStyleCnt="0"/>
      <dgm:spPr/>
    </dgm:pt>
    <dgm:pt modelId="{93C76066-B3FB-4784-861D-513ACDF28D9D}" type="pres">
      <dgm:prSet presAssocID="{F7008973-0D04-47C4-90F2-CD4225EC4BF2}" presName="Name37" presStyleLbl="parChTrans1D3" presStyleIdx="9" presStyleCnt="15"/>
      <dgm:spPr/>
      <dgm:t>
        <a:bodyPr/>
        <a:lstStyle/>
        <a:p>
          <a:endParaRPr lang="ru-RU"/>
        </a:p>
      </dgm:t>
    </dgm:pt>
    <dgm:pt modelId="{DD9F5B2D-C162-4E84-9F10-0A561DDA4733}" type="pres">
      <dgm:prSet presAssocID="{4DFB906A-1627-45F6-91D7-0AE551BEA735}" presName="hierRoot2" presStyleCnt="0">
        <dgm:presLayoutVars>
          <dgm:hierBranch val="init"/>
        </dgm:presLayoutVars>
      </dgm:prSet>
      <dgm:spPr/>
    </dgm:pt>
    <dgm:pt modelId="{FBBF5F81-5CC2-42B6-8273-B49F05D1B7AB}" type="pres">
      <dgm:prSet presAssocID="{4DFB906A-1627-45F6-91D7-0AE551BEA735}" presName="rootComposite" presStyleCnt="0"/>
      <dgm:spPr/>
    </dgm:pt>
    <dgm:pt modelId="{BED23C2F-2437-4F20-B67A-5FC76DDCBA8B}" type="pres">
      <dgm:prSet presAssocID="{4DFB906A-1627-45F6-91D7-0AE551BEA735}" presName="rootText" presStyleLbl="node3" presStyleIdx="9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17A5AA-1F5F-4F20-BEE3-BB79E7130ED3}" type="pres">
      <dgm:prSet presAssocID="{4DFB906A-1627-45F6-91D7-0AE551BEA735}" presName="rootConnector" presStyleLbl="node3" presStyleIdx="9" presStyleCnt="15"/>
      <dgm:spPr/>
      <dgm:t>
        <a:bodyPr/>
        <a:lstStyle/>
        <a:p>
          <a:endParaRPr lang="ru-RU"/>
        </a:p>
      </dgm:t>
    </dgm:pt>
    <dgm:pt modelId="{52D26DFD-AE79-4AD4-943E-5E67A73EC70F}" type="pres">
      <dgm:prSet presAssocID="{4DFB906A-1627-45F6-91D7-0AE551BEA735}" presName="hierChild4" presStyleCnt="0"/>
      <dgm:spPr/>
    </dgm:pt>
    <dgm:pt modelId="{088834E5-9204-46F0-BDA2-E68B31FB302B}" type="pres">
      <dgm:prSet presAssocID="{4DFB906A-1627-45F6-91D7-0AE551BEA735}" presName="hierChild5" presStyleCnt="0"/>
      <dgm:spPr/>
    </dgm:pt>
    <dgm:pt modelId="{42CF584A-005A-450E-930D-9A5B0B06E4A8}" type="pres">
      <dgm:prSet presAssocID="{CE3B6268-C215-4D30-A003-FDB2612ABAAB}" presName="Name37" presStyleLbl="parChTrans1D3" presStyleIdx="10" presStyleCnt="15"/>
      <dgm:spPr/>
      <dgm:t>
        <a:bodyPr/>
        <a:lstStyle/>
        <a:p>
          <a:endParaRPr lang="ru-RU"/>
        </a:p>
      </dgm:t>
    </dgm:pt>
    <dgm:pt modelId="{1CA146DA-6EB2-40A9-9985-60CE835A103B}" type="pres">
      <dgm:prSet presAssocID="{E9964458-2254-4444-94C3-68D40188294D}" presName="hierRoot2" presStyleCnt="0">
        <dgm:presLayoutVars>
          <dgm:hierBranch val="init"/>
        </dgm:presLayoutVars>
      </dgm:prSet>
      <dgm:spPr/>
    </dgm:pt>
    <dgm:pt modelId="{14E3867C-F4F8-4EDE-8809-BCB9217681EE}" type="pres">
      <dgm:prSet presAssocID="{E9964458-2254-4444-94C3-68D40188294D}" presName="rootComposite" presStyleCnt="0"/>
      <dgm:spPr/>
    </dgm:pt>
    <dgm:pt modelId="{A0A2F8F7-949D-4E92-8ED5-4D46E2BA6E44}" type="pres">
      <dgm:prSet presAssocID="{E9964458-2254-4444-94C3-68D40188294D}" presName="rootText" presStyleLbl="node3" presStyleIdx="10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4AA981-A55F-4A64-9D2F-5DFD09299179}" type="pres">
      <dgm:prSet presAssocID="{E9964458-2254-4444-94C3-68D40188294D}" presName="rootConnector" presStyleLbl="node3" presStyleIdx="10" presStyleCnt="15"/>
      <dgm:spPr/>
      <dgm:t>
        <a:bodyPr/>
        <a:lstStyle/>
        <a:p>
          <a:endParaRPr lang="ru-RU"/>
        </a:p>
      </dgm:t>
    </dgm:pt>
    <dgm:pt modelId="{44423740-3796-4AF8-9562-A38DD7BEE092}" type="pres">
      <dgm:prSet presAssocID="{E9964458-2254-4444-94C3-68D40188294D}" presName="hierChild4" presStyleCnt="0"/>
      <dgm:spPr/>
    </dgm:pt>
    <dgm:pt modelId="{CF8EF3C9-44CE-46DE-9109-005BEFECE4A3}" type="pres">
      <dgm:prSet presAssocID="{E9964458-2254-4444-94C3-68D40188294D}" presName="hierChild5" presStyleCnt="0"/>
      <dgm:spPr/>
    </dgm:pt>
    <dgm:pt modelId="{7B1BE9C2-E694-4CCC-AC44-F2EE5B2099A9}" type="pres">
      <dgm:prSet presAssocID="{F535E1CB-0F32-486A-B3BB-113F413A0427}" presName="hierChild5" presStyleCnt="0"/>
      <dgm:spPr/>
    </dgm:pt>
    <dgm:pt modelId="{96CA5F31-1545-4542-A431-3A7B5A6FA675}" type="pres">
      <dgm:prSet presAssocID="{F79A721D-CFFE-4455-BD50-2EA89DB64C7B}" presName="Name37" presStyleLbl="parChTrans1D2" presStyleIdx="4" presStyleCnt="5"/>
      <dgm:spPr/>
      <dgm:t>
        <a:bodyPr/>
        <a:lstStyle/>
        <a:p>
          <a:endParaRPr lang="ru-RU"/>
        </a:p>
      </dgm:t>
    </dgm:pt>
    <dgm:pt modelId="{F36966E0-A7D1-4446-A702-CE9959B545AC}" type="pres">
      <dgm:prSet presAssocID="{C48BF77E-885B-4CEF-A41E-864A91BBFADC}" presName="hierRoot2" presStyleCnt="0">
        <dgm:presLayoutVars>
          <dgm:hierBranch val="init"/>
        </dgm:presLayoutVars>
      </dgm:prSet>
      <dgm:spPr/>
    </dgm:pt>
    <dgm:pt modelId="{C447FA0C-B491-4F00-949F-8EEE1D4C04BE}" type="pres">
      <dgm:prSet presAssocID="{C48BF77E-885B-4CEF-A41E-864A91BBFADC}" presName="rootComposite" presStyleCnt="0"/>
      <dgm:spPr/>
    </dgm:pt>
    <dgm:pt modelId="{BDB4AD03-4C87-4D5F-AE44-DA3F6A282037}" type="pres">
      <dgm:prSet presAssocID="{C48BF77E-885B-4CEF-A41E-864A91BBFADC}" presName="rootText" presStyleLbl="node2" presStyleIdx="4" presStyleCnt="5" custScaleX="183869" custLinFactNeighborX="51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2ECBC5-6835-4162-BCD1-0E34A9A3408E}" type="pres">
      <dgm:prSet presAssocID="{C48BF77E-885B-4CEF-A41E-864A91BBFADC}" presName="rootConnector" presStyleLbl="node2" presStyleIdx="4" presStyleCnt="5"/>
      <dgm:spPr/>
      <dgm:t>
        <a:bodyPr/>
        <a:lstStyle/>
        <a:p>
          <a:endParaRPr lang="ru-RU"/>
        </a:p>
      </dgm:t>
    </dgm:pt>
    <dgm:pt modelId="{DCCA9FBE-7F53-4F26-A8BB-9FA343BC4B74}" type="pres">
      <dgm:prSet presAssocID="{C48BF77E-885B-4CEF-A41E-864A91BBFADC}" presName="hierChild4" presStyleCnt="0"/>
      <dgm:spPr/>
    </dgm:pt>
    <dgm:pt modelId="{2F872394-1F62-4B1B-9D65-6F97531C21E8}" type="pres">
      <dgm:prSet presAssocID="{7FE7680A-9149-49BE-84CF-19F7F2F1F402}" presName="Name37" presStyleLbl="parChTrans1D3" presStyleIdx="11" presStyleCnt="15"/>
      <dgm:spPr/>
      <dgm:t>
        <a:bodyPr/>
        <a:lstStyle/>
        <a:p>
          <a:endParaRPr lang="ru-RU"/>
        </a:p>
      </dgm:t>
    </dgm:pt>
    <dgm:pt modelId="{41E7A4E8-7D0B-4BEC-AB5C-009CEAA3BF3E}" type="pres">
      <dgm:prSet presAssocID="{DF9A941B-1A2B-4F27-9F9C-26711442B191}" presName="hierRoot2" presStyleCnt="0">
        <dgm:presLayoutVars>
          <dgm:hierBranch val="init"/>
        </dgm:presLayoutVars>
      </dgm:prSet>
      <dgm:spPr/>
    </dgm:pt>
    <dgm:pt modelId="{4D9B11F3-090D-4F48-87E3-475A5BD1CFF9}" type="pres">
      <dgm:prSet presAssocID="{DF9A941B-1A2B-4F27-9F9C-26711442B191}" presName="rootComposite" presStyleCnt="0"/>
      <dgm:spPr/>
    </dgm:pt>
    <dgm:pt modelId="{F497BF52-6D0A-4207-A2FE-5ADE208B9C30}" type="pres">
      <dgm:prSet presAssocID="{DF9A941B-1A2B-4F27-9F9C-26711442B191}" presName="rootText" presStyleLbl="node3" presStyleIdx="11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3E085B-37FF-4270-A281-9EC88D59822F}" type="pres">
      <dgm:prSet presAssocID="{DF9A941B-1A2B-4F27-9F9C-26711442B191}" presName="rootConnector" presStyleLbl="node3" presStyleIdx="11" presStyleCnt="15"/>
      <dgm:spPr/>
      <dgm:t>
        <a:bodyPr/>
        <a:lstStyle/>
        <a:p>
          <a:endParaRPr lang="ru-RU"/>
        </a:p>
      </dgm:t>
    </dgm:pt>
    <dgm:pt modelId="{AC051613-DC84-4731-B95A-7C6E7E077CC2}" type="pres">
      <dgm:prSet presAssocID="{DF9A941B-1A2B-4F27-9F9C-26711442B191}" presName="hierChild4" presStyleCnt="0"/>
      <dgm:spPr/>
    </dgm:pt>
    <dgm:pt modelId="{BBD43F28-C8D1-4E78-9602-FF3755E9FB91}" type="pres">
      <dgm:prSet presAssocID="{DF9A941B-1A2B-4F27-9F9C-26711442B191}" presName="hierChild5" presStyleCnt="0"/>
      <dgm:spPr/>
    </dgm:pt>
    <dgm:pt modelId="{671F488A-02CC-44D7-B6CC-D6AC7FF58042}" type="pres">
      <dgm:prSet presAssocID="{582EDAEF-DE8D-44CE-BE2C-A844CF5C9E16}" presName="Name37" presStyleLbl="parChTrans1D3" presStyleIdx="12" presStyleCnt="15"/>
      <dgm:spPr/>
      <dgm:t>
        <a:bodyPr/>
        <a:lstStyle/>
        <a:p>
          <a:endParaRPr lang="ru-RU"/>
        </a:p>
      </dgm:t>
    </dgm:pt>
    <dgm:pt modelId="{B46C7339-4BC3-4903-94AB-FCFEE8D2C543}" type="pres">
      <dgm:prSet presAssocID="{BEEBF199-0EC0-4F4B-871B-F01C4977A15A}" presName="hierRoot2" presStyleCnt="0">
        <dgm:presLayoutVars>
          <dgm:hierBranch val="init"/>
        </dgm:presLayoutVars>
      </dgm:prSet>
      <dgm:spPr/>
    </dgm:pt>
    <dgm:pt modelId="{470E0C63-ECC0-44D1-9C29-906D993077B5}" type="pres">
      <dgm:prSet presAssocID="{BEEBF199-0EC0-4F4B-871B-F01C4977A15A}" presName="rootComposite" presStyleCnt="0"/>
      <dgm:spPr/>
    </dgm:pt>
    <dgm:pt modelId="{BFD589C0-D422-4817-A32E-89DFC313706C}" type="pres">
      <dgm:prSet presAssocID="{BEEBF199-0EC0-4F4B-871B-F01C4977A15A}" presName="rootText" presStyleLbl="node3" presStyleIdx="12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82F1B1-69A2-4D8A-AA2D-07E2E310AA0C}" type="pres">
      <dgm:prSet presAssocID="{BEEBF199-0EC0-4F4B-871B-F01C4977A15A}" presName="rootConnector" presStyleLbl="node3" presStyleIdx="12" presStyleCnt="15"/>
      <dgm:spPr/>
      <dgm:t>
        <a:bodyPr/>
        <a:lstStyle/>
        <a:p>
          <a:endParaRPr lang="ru-RU"/>
        </a:p>
      </dgm:t>
    </dgm:pt>
    <dgm:pt modelId="{7456FED0-8F4A-4FE6-86EF-9D2E9653B91F}" type="pres">
      <dgm:prSet presAssocID="{BEEBF199-0EC0-4F4B-871B-F01C4977A15A}" presName="hierChild4" presStyleCnt="0"/>
      <dgm:spPr/>
    </dgm:pt>
    <dgm:pt modelId="{FA1666F1-1B0C-4ACD-BC1B-0D18B8722656}" type="pres">
      <dgm:prSet presAssocID="{BEEBF199-0EC0-4F4B-871B-F01C4977A15A}" presName="hierChild5" presStyleCnt="0"/>
      <dgm:spPr/>
    </dgm:pt>
    <dgm:pt modelId="{D25840F9-8C11-46CF-8E6C-7D4DB5FA0566}" type="pres">
      <dgm:prSet presAssocID="{937AD8B6-52FD-4496-88EB-86DE498B22B9}" presName="Name37" presStyleLbl="parChTrans1D3" presStyleIdx="13" presStyleCnt="15"/>
      <dgm:spPr/>
      <dgm:t>
        <a:bodyPr/>
        <a:lstStyle/>
        <a:p>
          <a:endParaRPr lang="ru-RU"/>
        </a:p>
      </dgm:t>
    </dgm:pt>
    <dgm:pt modelId="{B49AD796-FF59-4435-A40A-F57991780D34}" type="pres">
      <dgm:prSet presAssocID="{56771B91-2D20-4321-A7C6-7E99E69D4F45}" presName="hierRoot2" presStyleCnt="0">
        <dgm:presLayoutVars>
          <dgm:hierBranch val="init"/>
        </dgm:presLayoutVars>
      </dgm:prSet>
      <dgm:spPr/>
    </dgm:pt>
    <dgm:pt modelId="{C0288B0D-9712-47C6-92FB-C5F43EF7CCE4}" type="pres">
      <dgm:prSet presAssocID="{56771B91-2D20-4321-A7C6-7E99E69D4F45}" presName="rootComposite" presStyleCnt="0"/>
      <dgm:spPr/>
    </dgm:pt>
    <dgm:pt modelId="{C8438DAB-D722-408A-8A5F-F88C94DEDFA7}" type="pres">
      <dgm:prSet presAssocID="{56771B91-2D20-4321-A7C6-7E99E69D4F45}" presName="rootText" presStyleLbl="node3" presStyleIdx="13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7F9600-9A38-4973-9EB3-78F46674F899}" type="pres">
      <dgm:prSet presAssocID="{56771B91-2D20-4321-A7C6-7E99E69D4F45}" presName="rootConnector" presStyleLbl="node3" presStyleIdx="13" presStyleCnt="15"/>
      <dgm:spPr/>
      <dgm:t>
        <a:bodyPr/>
        <a:lstStyle/>
        <a:p>
          <a:endParaRPr lang="ru-RU"/>
        </a:p>
      </dgm:t>
    </dgm:pt>
    <dgm:pt modelId="{CAD35B6B-38A7-4A2D-8920-A96BBF0DB643}" type="pres">
      <dgm:prSet presAssocID="{56771B91-2D20-4321-A7C6-7E99E69D4F45}" presName="hierChild4" presStyleCnt="0"/>
      <dgm:spPr/>
    </dgm:pt>
    <dgm:pt modelId="{270534C4-AA85-42AE-91C0-037B62E447A3}" type="pres">
      <dgm:prSet presAssocID="{56771B91-2D20-4321-A7C6-7E99E69D4F45}" presName="hierChild5" presStyleCnt="0"/>
      <dgm:spPr/>
    </dgm:pt>
    <dgm:pt modelId="{A229AED1-E5CA-41AC-AD38-81A1F1CF3032}" type="pres">
      <dgm:prSet presAssocID="{32836993-871B-4155-AE93-19C304426E40}" presName="Name37" presStyleLbl="parChTrans1D3" presStyleIdx="14" presStyleCnt="15"/>
      <dgm:spPr/>
      <dgm:t>
        <a:bodyPr/>
        <a:lstStyle/>
        <a:p>
          <a:endParaRPr lang="ru-RU"/>
        </a:p>
      </dgm:t>
    </dgm:pt>
    <dgm:pt modelId="{8DF25F7B-3CF4-4900-86B6-707292DFBDB6}" type="pres">
      <dgm:prSet presAssocID="{5F19DFA0-362D-4044-8625-E85D180A1119}" presName="hierRoot2" presStyleCnt="0">
        <dgm:presLayoutVars>
          <dgm:hierBranch val="init"/>
        </dgm:presLayoutVars>
      </dgm:prSet>
      <dgm:spPr/>
    </dgm:pt>
    <dgm:pt modelId="{7AAFFF10-482A-438C-BD87-8843A5C475FD}" type="pres">
      <dgm:prSet presAssocID="{5F19DFA0-362D-4044-8625-E85D180A1119}" presName="rootComposite" presStyleCnt="0"/>
      <dgm:spPr/>
    </dgm:pt>
    <dgm:pt modelId="{5A9D6D7E-1D9B-433D-A7B9-6870B6735E24}" type="pres">
      <dgm:prSet presAssocID="{5F19DFA0-362D-4044-8625-E85D180A1119}" presName="rootText" presStyleLbl="node3" presStyleIdx="14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0B94A8-1C4A-4A9B-A5C3-485080D18E45}" type="pres">
      <dgm:prSet presAssocID="{5F19DFA0-362D-4044-8625-E85D180A1119}" presName="rootConnector" presStyleLbl="node3" presStyleIdx="14" presStyleCnt="15"/>
      <dgm:spPr/>
      <dgm:t>
        <a:bodyPr/>
        <a:lstStyle/>
        <a:p>
          <a:endParaRPr lang="ru-RU"/>
        </a:p>
      </dgm:t>
    </dgm:pt>
    <dgm:pt modelId="{BDB709F8-B02A-4453-8FD1-F957A1F65C25}" type="pres">
      <dgm:prSet presAssocID="{5F19DFA0-362D-4044-8625-E85D180A1119}" presName="hierChild4" presStyleCnt="0"/>
      <dgm:spPr/>
    </dgm:pt>
    <dgm:pt modelId="{B65A3731-D8CD-46C3-89E9-DF9D663D1CFC}" type="pres">
      <dgm:prSet presAssocID="{5F19DFA0-362D-4044-8625-E85D180A1119}" presName="hierChild5" presStyleCnt="0"/>
      <dgm:spPr/>
    </dgm:pt>
    <dgm:pt modelId="{A5B948B6-22D4-49F8-98C2-AD533FAA96E7}" type="pres">
      <dgm:prSet presAssocID="{C48BF77E-885B-4CEF-A41E-864A91BBFADC}" presName="hierChild5" presStyleCnt="0"/>
      <dgm:spPr/>
    </dgm:pt>
    <dgm:pt modelId="{D0080149-0A1B-4FB8-BCEE-8CC4D54690C3}" type="pres">
      <dgm:prSet presAssocID="{2644E9ED-A559-4116-8314-C7B195A8C1DB}" presName="hierChild3" presStyleCnt="0"/>
      <dgm:spPr/>
    </dgm:pt>
  </dgm:ptLst>
  <dgm:cxnLst>
    <dgm:cxn modelId="{1CAC9294-F2BB-4A36-9845-A67D7B87564A}" type="presOf" srcId="{A4BF8A19-645D-4897-A112-B171C7D860D1}" destId="{D903D8B9-B34E-4266-BF23-8C75CCE41101}" srcOrd="0" destOrd="0" presId="urn:microsoft.com/office/officeart/2005/8/layout/orgChart1"/>
    <dgm:cxn modelId="{9376D34E-C276-4BD0-AE00-76D839A6EFC4}" type="presOf" srcId="{C48BF77E-885B-4CEF-A41E-864A91BBFADC}" destId="{BDB4AD03-4C87-4D5F-AE44-DA3F6A282037}" srcOrd="0" destOrd="0" presId="urn:microsoft.com/office/officeart/2005/8/layout/orgChart1"/>
    <dgm:cxn modelId="{FC08E6BA-54D9-4A28-8977-A3B2E058223B}" type="presOf" srcId="{130E507D-BC12-4691-8B89-34815B0DE4DA}" destId="{AE4D1F1A-91B6-43CB-846E-72DE46CD8FF6}" srcOrd="0" destOrd="0" presId="urn:microsoft.com/office/officeart/2005/8/layout/orgChart1"/>
    <dgm:cxn modelId="{6B588C2A-DD10-44B0-AD12-A24B861987B4}" type="presOf" srcId="{7FE7680A-9149-49BE-84CF-19F7F2F1F402}" destId="{2F872394-1F62-4B1B-9D65-6F97531C21E8}" srcOrd="0" destOrd="0" presId="urn:microsoft.com/office/officeart/2005/8/layout/orgChart1"/>
    <dgm:cxn modelId="{187D0022-439C-42D5-9156-721BD893FF1B}" type="presOf" srcId="{9E6CE167-6243-4873-B8DB-12DE36B846D0}" destId="{6CA0BB98-82AE-408C-BC15-6F652A5A06D6}" srcOrd="0" destOrd="0" presId="urn:microsoft.com/office/officeart/2005/8/layout/orgChart1"/>
    <dgm:cxn modelId="{34BBD5CF-A688-4EF0-BF4A-DCCBFF989375}" srcId="{C48BF77E-885B-4CEF-A41E-864A91BBFADC}" destId="{56771B91-2D20-4321-A7C6-7E99E69D4F45}" srcOrd="2" destOrd="0" parTransId="{937AD8B6-52FD-4496-88EB-86DE498B22B9}" sibTransId="{EB1C6E70-9F65-4312-A550-36CCD93ED4A8}"/>
    <dgm:cxn modelId="{7C14B6E4-D8D7-4B08-A0C7-342ED1F90D98}" type="presOf" srcId="{149637AA-75D8-40C4-8D59-E78FA22E9F7C}" destId="{58085527-275F-485F-B28C-41FF4647D5B2}" srcOrd="0" destOrd="0" presId="urn:microsoft.com/office/officeart/2005/8/layout/orgChart1"/>
    <dgm:cxn modelId="{9BB7AA97-2F55-43ED-8635-D001FA6280B4}" type="presOf" srcId="{1DEA54D6-157A-43BF-AEF8-38134EF5CA0B}" destId="{25CAE440-84C4-4B97-812B-E4E7525386FB}" srcOrd="0" destOrd="0" presId="urn:microsoft.com/office/officeart/2005/8/layout/orgChart1"/>
    <dgm:cxn modelId="{041E6506-4147-4957-95EE-1AC008E74742}" type="presOf" srcId="{BD282D94-13BF-4406-ABBF-727124D7F021}" destId="{6A88BABD-1AC6-4130-BF28-63C74864E03B}" srcOrd="0" destOrd="0" presId="urn:microsoft.com/office/officeart/2005/8/layout/orgChart1"/>
    <dgm:cxn modelId="{2964487A-A6F7-455F-A44B-A644ED8F1C3E}" type="presOf" srcId="{B736203F-ACB5-4187-8320-97B2C66E795E}" destId="{A61E5270-475C-4B70-9C28-542BEA8762C1}" srcOrd="0" destOrd="0" presId="urn:microsoft.com/office/officeart/2005/8/layout/orgChart1"/>
    <dgm:cxn modelId="{E837BF4C-AA7A-4BCD-B1A1-54459CCF0FCA}" type="presOf" srcId="{E9964458-2254-4444-94C3-68D40188294D}" destId="{F54AA981-A55F-4A64-9D2F-5DFD09299179}" srcOrd="1" destOrd="0" presId="urn:microsoft.com/office/officeart/2005/8/layout/orgChart1"/>
    <dgm:cxn modelId="{0A3D8083-4385-4DB5-AF01-F9BCC3525964}" type="presOf" srcId="{1DEA54D6-157A-43BF-AEF8-38134EF5CA0B}" destId="{EA8DD56D-D577-46D0-836E-83C625004903}" srcOrd="1" destOrd="0" presId="urn:microsoft.com/office/officeart/2005/8/layout/orgChart1"/>
    <dgm:cxn modelId="{613380FC-9F38-46BA-805B-03EA1DB9289F}" type="presOf" srcId="{02FC1A2F-B263-4D64-AD1A-2D1FF4B9535A}" destId="{C500DCE2-BB61-4409-B5F6-E60F90E4B9F6}" srcOrd="0" destOrd="0" presId="urn:microsoft.com/office/officeart/2005/8/layout/orgChart1"/>
    <dgm:cxn modelId="{D3013040-36AE-47B4-8699-38409AC85C5D}" type="presOf" srcId="{B117FD36-3838-48B0-9E32-853670FC395D}" destId="{934EBC9C-E701-4B95-A126-293016138C84}" srcOrd="0" destOrd="0" presId="urn:microsoft.com/office/officeart/2005/8/layout/orgChart1"/>
    <dgm:cxn modelId="{BFAD5B6D-23ED-4B73-9C79-DB891DB98EF7}" srcId="{2644E9ED-A559-4116-8314-C7B195A8C1DB}" destId="{F535E1CB-0F32-486A-B3BB-113F413A0427}" srcOrd="3" destOrd="0" parTransId="{5E1DC767-C9B7-4973-9EC5-487D719EEF7A}" sibTransId="{D538E59A-0C38-4082-836D-43AF82F586D6}"/>
    <dgm:cxn modelId="{F04E773A-6677-4868-94B7-D6477BEBD2BB}" srcId="{3C209118-369F-4565-9BF4-486B73943CE1}" destId="{149637AA-75D8-40C4-8D59-E78FA22E9F7C}" srcOrd="0" destOrd="0" parTransId="{BD282D94-13BF-4406-ABBF-727124D7F021}" sibTransId="{03574CC2-0CB5-4DC0-8E1C-0EFCE8EB83F1}"/>
    <dgm:cxn modelId="{30961C3A-B844-4B07-8D1D-6D6169E2662E}" type="presOf" srcId="{BACC3696-2B32-41C5-BAEC-C37090728F9E}" destId="{A2B54AEA-E478-465B-89B2-D4D904214678}" srcOrd="0" destOrd="0" presId="urn:microsoft.com/office/officeart/2005/8/layout/orgChart1"/>
    <dgm:cxn modelId="{2A50DCBE-9F8E-4B2D-BC19-22D18BD3A690}" type="presOf" srcId="{56771B91-2D20-4321-A7C6-7E99E69D4F45}" destId="{207F9600-9A38-4973-9EB3-78F46674F899}" srcOrd="1" destOrd="0" presId="urn:microsoft.com/office/officeart/2005/8/layout/orgChart1"/>
    <dgm:cxn modelId="{FEFF0017-8C3F-443B-9075-5F08C8058A79}" type="presOf" srcId="{937AD8B6-52FD-4496-88EB-86DE498B22B9}" destId="{D25840F9-8C11-46CF-8E6C-7D4DB5FA0566}" srcOrd="0" destOrd="0" presId="urn:microsoft.com/office/officeart/2005/8/layout/orgChart1"/>
    <dgm:cxn modelId="{6BA1A3CB-00E9-4AE6-9C4C-A44D18B0E900}" type="presOf" srcId="{313B1E4F-527B-429C-9F7F-969EDC893D30}" destId="{FC8F3104-3D9E-4226-A4A1-CF794E5F8A0F}" srcOrd="0" destOrd="0" presId="urn:microsoft.com/office/officeart/2005/8/layout/orgChart1"/>
    <dgm:cxn modelId="{A0043A0B-0D11-4CDC-A414-FF4D09C3481F}" type="presOf" srcId="{F7008973-0D04-47C4-90F2-CD4225EC4BF2}" destId="{93C76066-B3FB-4784-861D-513ACDF28D9D}" srcOrd="0" destOrd="0" presId="urn:microsoft.com/office/officeart/2005/8/layout/orgChart1"/>
    <dgm:cxn modelId="{7143582A-12FA-40B1-870B-38E77CA0037F}" type="presOf" srcId="{BEEBF199-0EC0-4F4B-871B-F01C4977A15A}" destId="{2A82F1B1-69A2-4D8A-AA2D-07E2E310AA0C}" srcOrd="1" destOrd="0" presId="urn:microsoft.com/office/officeart/2005/8/layout/orgChart1"/>
    <dgm:cxn modelId="{F9713346-C150-49C5-97D7-DB2DCAE911E7}" type="presOf" srcId="{AE68409E-459A-4C92-98D3-F3880FC148DA}" destId="{4A1B8524-A00D-43E5-BE3E-AC0C71518979}" srcOrd="0" destOrd="0" presId="urn:microsoft.com/office/officeart/2005/8/layout/orgChart1"/>
    <dgm:cxn modelId="{D86DA9FE-3596-4BA4-8C62-D17BDF760AB0}" type="presOf" srcId="{4DFB906A-1627-45F6-91D7-0AE551BEA735}" destId="{BED23C2F-2437-4F20-B67A-5FC76DDCBA8B}" srcOrd="0" destOrd="0" presId="urn:microsoft.com/office/officeart/2005/8/layout/orgChart1"/>
    <dgm:cxn modelId="{FC3DC097-4669-47CA-87A2-C0717FCF5309}" type="presOf" srcId="{2644E9ED-A559-4116-8314-C7B195A8C1DB}" destId="{28F9F3F4-3662-4EFE-9F64-F62559D09DA9}" srcOrd="1" destOrd="0" presId="urn:microsoft.com/office/officeart/2005/8/layout/orgChart1"/>
    <dgm:cxn modelId="{BD82A011-34A6-49F5-9C25-53829B48EA39}" srcId="{2644E9ED-A559-4116-8314-C7B195A8C1DB}" destId="{02FC1A2F-B263-4D64-AD1A-2D1FF4B9535A}" srcOrd="1" destOrd="0" parTransId="{31E785A1-A8EE-4824-BFDD-11BB70FBF078}" sibTransId="{B19616B8-5361-429B-B417-1F8B09A6EB8A}"/>
    <dgm:cxn modelId="{F57C8DD1-E2BB-4BF0-B6A7-2E0849BBCA50}" type="presOf" srcId="{B310EE51-9454-4732-9755-CCB2A4A07131}" destId="{BC4BE346-D0B7-4C21-9E1D-3D1C50573799}" srcOrd="0" destOrd="0" presId="urn:microsoft.com/office/officeart/2005/8/layout/orgChart1"/>
    <dgm:cxn modelId="{3D63A1CC-4A87-45A2-95FF-369BC12C2736}" srcId="{2644E9ED-A559-4116-8314-C7B195A8C1DB}" destId="{C48BF77E-885B-4CEF-A41E-864A91BBFADC}" srcOrd="4" destOrd="0" parTransId="{F79A721D-CFFE-4455-BD50-2EA89DB64C7B}" sibTransId="{C8E16379-9C75-4669-8106-62A1DEAB89D6}"/>
    <dgm:cxn modelId="{A04C009B-0682-4B75-BA3C-C556D336CE03}" type="presOf" srcId="{AE68409E-459A-4C92-98D3-F3880FC148DA}" destId="{2C96C971-3740-4791-909D-84324B6BDC8B}" srcOrd="1" destOrd="0" presId="urn:microsoft.com/office/officeart/2005/8/layout/orgChart1"/>
    <dgm:cxn modelId="{08CE4A0A-6E6B-40E5-A773-B2E807D99DFE}" type="presOf" srcId="{582EDAEF-DE8D-44CE-BE2C-A844CF5C9E16}" destId="{671F488A-02CC-44D7-B6CC-D6AC7FF58042}" srcOrd="0" destOrd="0" presId="urn:microsoft.com/office/officeart/2005/8/layout/orgChart1"/>
    <dgm:cxn modelId="{951E27E9-C9B7-455E-AA7F-0FC87AA552FA}" srcId="{F535E1CB-0F32-486A-B3BB-113F413A0427}" destId="{4DFB906A-1627-45F6-91D7-0AE551BEA735}" srcOrd="2" destOrd="0" parTransId="{F7008973-0D04-47C4-90F2-CD4225EC4BF2}" sibTransId="{332E5815-0D92-4CD7-A6FD-CAF2D1A98611}"/>
    <dgm:cxn modelId="{2F9BCFD0-8CC0-418F-ABD9-09BE99CDE176}" type="presOf" srcId="{47EFD4C9-60CB-4649-AFEA-F3D260DA48BE}" destId="{77208DAF-CE0A-4BC1-840C-28DDAE272D67}" srcOrd="0" destOrd="0" presId="urn:microsoft.com/office/officeart/2005/8/layout/orgChart1"/>
    <dgm:cxn modelId="{6C5A5334-357E-4568-A8B1-C565BE54EA7E}" srcId="{A4BF8A19-645D-4897-A112-B171C7D860D1}" destId="{AE68409E-459A-4C92-98D3-F3880FC148DA}" srcOrd="0" destOrd="0" parTransId="{A209F8A2-201A-461E-B21D-263EA5A6057E}" sibTransId="{C9462350-AD7B-49BA-B4FF-EE8DA6630DB5}"/>
    <dgm:cxn modelId="{C724922D-8363-43D1-A0BE-D012D199496E}" srcId="{F535E1CB-0F32-486A-B3BB-113F413A0427}" destId="{40615318-9675-4D0C-A537-6F0EFBB3FF85}" srcOrd="1" destOrd="0" parTransId="{9E6CE167-6243-4873-B8DB-12DE36B846D0}" sibTransId="{ED1B5CDD-7850-408B-898E-2ADC3E0463C0}"/>
    <dgm:cxn modelId="{A27F97EA-1C21-44F5-B5EA-1BC6444F9C8E}" type="presOf" srcId="{313B1E4F-527B-429C-9F7F-969EDC893D30}" destId="{4DC3B366-B40E-4E7D-87BD-0C9C50456DAE}" srcOrd="1" destOrd="0" presId="urn:microsoft.com/office/officeart/2005/8/layout/orgChart1"/>
    <dgm:cxn modelId="{6461C059-BE6B-4EF8-926E-8AC45CE4A52F}" type="presOf" srcId="{149637AA-75D8-40C4-8D59-E78FA22E9F7C}" destId="{F9B01020-9ECD-45D1-AF88-4D51488FAA4E}" srcOrd="1" destOrd="0" presId="urn:microsoft.com/office/officeart/2005/8/layout/orgChart1"/>
    <dgm:cxn modelId="{BEC061B1-45F3-48BC-B1F1-B9603E05CC34}" type="presOf" srcId="{EBA0907D-962B-4747-83C7-194AE19CA9A9}" destId="{05870FCC-32BD-41C4-8AFD-B504983F6191}" srcOrd="0" destOrd="0" presId="urn:microsoft.com/office/officeart/2005/8/layout/orgChart1"/>
    <dgm:cxn modelId="{9E66CD46-A77B-44EB-8F1F-C850691DBFA6}" type="presOf" srcId="{02FC1A2F-B263-4D64-AD1A-2D1FF4B9535A}" destId="{BB476B9F-50FA-4BDC-B615-CC5AD9B24EA4}" srcOrd="1" destOrd="0" presId="urn:microsoft.com/office/officeart/2005/8/layout/orgChart1"/>
    <dgm:cxn modelId="{3AF009D8-CF75-41CA-BED2-B66C523A48E2}" type="presOf" srcId="{2644E9ED-A559-4116-8314-C7B195A8C1DB}" destId="{04FAE84F-AF8D-4EBD-8A57-05BD6ED7D3A8}" srcOrd="0" destOrd="0" presId="urn:microsoft.com/office/officeart/2005/8/layout/orgChart1"/>
    <dgm:cxn modelId="{3AADB3B8-ABEF-4116-905A-149856FAF9C8}" type="presOf" srcId="{F535E1CB-0F32-486A-B3BB-113F413A0427}" destId="{AAB25B85-E0CA-4778-A037-60857FF54863}" srcOrd="0" destOrd="0" presId="urn:microsoft.com/office/officeart/2005/8/layout/orgChart1"/>
    <dgm:cxn modelId="{5BD98B1C-3E99-483A-B465-91D25DB89FE4}" srcId="{F535E1CB-0F32-486A-B3BB-113F413A0427}" destId="{E9964458-2254-4444-94C3-68D40188294D}" srcOrd="3" destOrd="0" parTransId="{CE3B6268-C215-4D30-A003-FDB2612ABAAB}" sibTransId="{EE8D80AA-7E35-41E1-AD4D-1EF403CA2A96}"/>
    <dgm:cxn modelId="{6EBF8EA7-6C48-4C9D-9135-B58EF71EAEB6}" srcId="{02FC1A2F-B263-4D64-AD1A-2D1FF4B9535A}" destId="{1DEA54D6-157A-43BF-AEF8-38134EF5CA0B}" srcOrd="1" destOrd="0" parTransId="{EBE76C4D-B8BC-4396-9C36-29AE2A4FC5CC}" sibTransId="{86D1C98E-8EC4-4EE9-91FA-4655820EC8A1}"/>
    <dgm:cxn modelId="{7F6C90B0-E7C7-42F7-894E-DBE9012B1C1F}" type="presOf" srcId="{A209F8A2-201A-461E-B21D-263EA5A6057E}" destId="{F21DDE43-EE30-4134-A6CB-6BD60DF2044D}" srcOrd="0" destOrd="0" presId="urn:microsoft.com/office/officeart/2005/8/layout/orgChart1"/>
    <dgm:cxn modelId="{24BB9781-694B-4184-9AB2-EE4955D55891}" type="presOf" srcId="{40615318-9675-4D0C-A537-6F0EFBB3FF85}" destId="{EEAAB105-4B41-431F-BDBA-8BE8B4F944C0}" srcOrd="1" destOrd="0" presId="urn:microsoft.com/office/officeart/2005/8/layout/orgChart1"/>
    <dgm:cxn modelId="{94A75E4E-906C-446D-8E87-36F4AFD7799A}" type="presOf" srcId="{3C209118-369F-4565-9BF4-486B73943CE1}" destId="{6B3F04AE-2418-44BB-8BD3-F87A36717C59}" srcOrd="1" destOrd="0" presId="urn:microsoft.com/office/officeart/2005/8/layout/orgChart1"/>
    <dgm:cxn modelId="{DD165F64-08F9-4A64-B741-6E7F2974F84B}" type="presOf" srcId="{0BE877D4-1034-4A51-A208-61F3E1A988A7}" destId="{20713ADE-85EF-44F3-BC6F-A1802D3CB5E8}" srcOrd="0" destOrd="0" presId="urn:microsoft.com/office/officeart/2005/8/layout/orgChart1"/>
    <dgm:cxn modelId="{F3F7BDBB-4562-4DAA-BE4C-A85B39322E82}" type="presOf" srcId="{DF9A941B-1A2B-4F27-9F9C-26711442B191}" destId="{F497BF52-6D0A-4207-A2FE-5ADE208B9C30}" srcOrd="0" destOrd="0" presId="urn:microsoft.com/office/officeart/2005/8/layout/orgChart1"/>
    <dgm:cxn modelId="{245ABB4E-B1E7-4A10-B50F-8B68246B9045}" srcId="{A4BF8A19-645D-4897-A112-B171C7D860D1}" destId="{A9106FC9-AD63-4641-A817-DF2253F58FE7}" srcOrd="1" destOrd="0" parTransId="{47EFD4C9-60CB-4649-AFEA-F3D260DA48BE}" sibTransId="{0BD3E9A5-FD6C-41CD-9892-91C2161EE05D}"/>
    <dgm:cxn modelId="{EB0FC603-337D-4E1F-B0CF-E30B1CF3A03F}" type="presOf" srcId="{AC2E95EC-BDF8-4E82-BCC9-4E39F3AB854D}" destId="{ED90D802-BF2F-49DF-8D71-06834C36854A}" srcOrd="0" destOrd="0" presId="urn:microsoft.com/office/officeart/2005/8/layout/orgChart1"/>
    <dgm:cxn modelId="{41C376E9-7484-4727-A393-BBC68C41AE80}" type="presOf" srcId="{6DFE4B4D-8BCE-4A9E-9C0D-1D958DBD9DF2}" destId="{22DD7E09-F735-415D-93CA-35367261E948}" srcOrd="0" destOrd="0" presId="urn:microsoft.com/office/officeart/2005/8/layout/orgChart1"/>
    <dgm:cxn modelId="{17DB481C-9640-4A50-AAB2-611748ADCA91}" srcId="{2644E9ED-A559-4116-8314-C7B195A8C1DB}" destId="{A4BF8A19-645D-4897-A112-B171C7D860D1}" srcOrd="0" destOrd="0" parTransId="{0BE877D4-1034-4A51-A208-61F3E1A988A7}" sibTransId="{062E3AED-E084-4F22-8F91-2DBCCBA27CE0}"/>
    <dgm:cxn modelId="{064B5726-E18C-4927-958E-FB81808E03E1}" type="presOf" srcId="{6DFE4B4D-8BCE-4A9E-9C0D-1D958DBD9DF2}" destId="{863EF733-1C0C-4ABD-A19A-BCD8C543B926}" srcOrd="1" destOrd="0" presId="urn:microsoft.com/office/officeart/2005/8/layout/orgChart1"/>
    <dgm:cxn modelId="{7C62F611-C959-4E1B-9129-91F4463A8464}" type="presOf" srcId="{5F19DFA0-362D-4044-8625-E85D180A1119}" destId="{5A9D6D7E-1D9B-433D-A7B9-6870B6735E24}" srcOrd="0" destOrd="0" presId="urn:microsoft.com/office/officeart/2005/8/layout/orgChart1"/>
    <dgm:cxn modelId="{4E93A0BB-E14A-4F75-ADD0-7019C1CFDBB2}" type="presOf" srcId="{A4BF8A19-645D-4897-A112-B171C7D860D1}" destId="{7D047424-0C16-4790-BFE5-D5FC03ABAE21}" srcOrd="1" destOrd="0" presId="urn:microsoft.com/office/officeart/2005/8/layout/orgChart1"/>
    <dgm:cxn modelId="{D86E285A-BEA0-4B17-8BE1-1F7F8EC94702}" srcId="{2644E9ED-A559-4116-8314-C7B195A8C1DB}" destId="{3C209118-369F-4565-9BF4-486B73943CE1}" srcOrd="2" destOrd="0" parTransId="{B736203F-ACB5-4187-8320-97B2C66E795E}" sibTransId="{70E3A469-6D62-4584-A544-A3418E3B1FE9}"/>
    <dgm:cxn modelId="{1ED56F1B-563A-4B1E-ACE6-F8F6C28CC672}" type="presOf" srcId="{F79A721D-CFFE-4455-BD50-2EA89DB64C7B}" destId="{96CA5F31-1545-4542-A431-3A7B5A6FA675}" srcOrd="0" destOrd="0" presId="urn:microsoft.com/office/officeart/2005/8/layout/orgChart1"/>
    <dgm:cxn modelId="{189BD9BD-87FC-4FA4-B5BC-8E465188A3AC}" srcId="{02FC1A2F-B263-4D64-AD1A-2D1FF4B9535A}" destId="{6DFE4B4D-8BCE-4A9E-9C0D-1D958DBD9DF2}" srcOrd="0" destOrd="0" parTransId="{130E507D-BC12-4691-8B89-34815B0DE4DA}" sibTransId="{71875A63-59DD-417F-9295-86E796573D89}"/>
    <dgm:cxn modelId="{C225663D-EA77-41FB-8F25-387C08E31698}" type="presOf" srcId="{32836993-871B-4155-AE93-19C304426E40}" destId="{A229AED1-E5CA-41AC-AD38-81A1F1CF3032}" srcOrd="0" destOrd="0" presId="urn:microsoft.com/office/officeart/2005/8/layout/orgChart1"/>
    <dgm:cxn modelId="{4F6B3D44-7191-4513-A75D-9474A6D76006}" type="presOf" srcId="{EBE76C4D-B8BC-4396-9C36-29AE2A4FC5CC}" destId="{73F7BB50-0767-4F8E-AAA1-8CA3DD18B98C}" srcOrd="0" destOrd="0" presId="urn:microsoft.com/office/officeart/2005/8/layout/orgChart1"/>
    <dgm:cxn modelId="{01335D39-7217-40BA-86C9-5E76B8A1B473}" type="presOf" srcId="{3C209118-369F-4565-9BF4-486B73943CE1}" destId="{F1358BA1-7064-4FC7-A410-78AD8DE267FA}" srcOrd="0" destOrd="0" presId="urn:microsoft.com/office/officeart/2005/8/layout/orgChart1"/>
    <dgm:cxn modelId="{8CA5EFFD-B1FF-4635-AE04-7C2CDDDED479}" srcId="{02FC1A2F-B263-4D64-AD1A-2D1FF4B9535A}" destId="{CCFFEDD9-FB94-4811-9D34-389659181E24}" srcOrd="2" destOrd="0" parTransId="{B117FD36-3838-48B0-9E32-853670FC395D}" sibTransId="{5EA8191B-D520-4382-A849-DB4F55EE3228}"/>
    <dgm:cxn modelId="{E52B9A37-A018-4077-9CB6-A00031D89E82}" type="presOf" srcId="{BEEBF199-0EC0-4F4B-871B-F01C4977A15A}" destId="{BFD589C0-D422-4817-A32E-89DFC313706C}" srcOrd="0" destOrd="0" presId="urn:microsoft.com/office/officeart/2005/8/layout/orgChart1"/>
    <dgm:cxn modelId="{2A731492-2FEC-4725-A57A-B07B0CCBCD5F}" type="presOf" srcId="{E9964458-2254-4444-94C3-68D40188294D}" destId="{A0A2F8F7-949D-4E92-8ED5-4D46E2BA6E44}" srcOrd="0" destOrd="0" presId="urn:microsoft.com/office/officeart/2005/8/layout/orgChart1"/>
    <dgm:cxn modelId="{2B3A0FD6-7814-403F-87B8-BA5D1AC6713E}" type="presOf" srcId="{A9106FC9-AD63-4641-A817-DF2253F58FE7}" destId="{FA0AC4D7-F602-4924-920D-D1B607FB7741}" srcOrd="1" destOrd="0" presId="urn:microsoft.com/office/officeart/2005/8/layout/orgChart1"/>
    <dgm:cxn modelId="{DB34DD4B-4F89-43EA-AC7F-FA9CDC51B92C}" srcId="{C48BF77E-885B-4CEF-A41E-864A91BBFADC}" destId="{DF9A941B-1A2B-4F27-9F9C-26711442B191}" srcOrd="0" destOrd="0" parTransId="{7FE7680A-9149-49BE-84CF-19F7F2F1F402}" sibTransId="{2083F545-9523-411A-B542-9580F9CB865E}"/>
    <dgm:cxn modelId="{52390FBD-33BD-411B-8E59-9F993E958A7A}" srcId="{F535E1CB-0F32-486A-B3BB-113F413A0427}" destId="{AC2E95EC-BDF8-4E82-BCC9-4E39F3AB854D}" srcOrd="0" destOrd="0" parTransId="{BACC3696-2B32-41C5-BAEC-C37090728F9E}" sibTransId="{DD5E5CD9-544B-49C4-8266-5881ADEE51B8}"/>
    <dgm:cxn modelId="{0BC172B6-4B16-4066-A130-AD7D0044532F}" srcId="{A4BF8A19-645D-4897-A112-B171C7D860D1}" destId="{313B1E4F-527B-429C-9F7F-969EDC893D30}" srcOrd="2" destOrd="0" parTransId="{B310EE51-9454-4732-9755-CCB2A4A07131}" sibTransId="{AC9C43E9-575B-4B2F-9A6A-6BD976AAAB9A}"/>
    <dgm:cxn modelId="{BEB4A294-592C-4B81-B426-8191AEA1B943}" type="presOf" srcId="{5E1DC767-C9B7-4973-9EC5-487D719EEF7A}" destId="{CB228676-703F-4B0B-B804-E45E3B135A5E}" srcOrd="0" destOrd="0" presId="urn:microsoft.com/office/officeart/2005/8/layout/orgChart1"/>
    <dgm:cxn modelId="{17947928-04C8-4453-8787-6A8984EF1E8F}" type="presOf" srcId="{DF9A941B-1A2B-4F27-9F9C-26711442B191}" destId="{813E085B-37FF-4270-A281-9EC88D59822F}" srcOrd="1" destOrd="0" presId="urn:microsoft.com/office/officeart/2005/8/layout/orgChart1"/>
    <dgm:cxn modelId="{98B3EE53-C603-4577-8324-BDD39B59C578}" type="presOf" srcId="{31E785A1-A8EE-4824-BFDD-11BB70FBF078}" destId="{B38A4D15-939A-481B-AAB6-5855F86738D5}" srcOrd="0" destOrd="0" presId="urn:microsoft.com/office/officeart/2005/8/layout/orgChart1"/>
    <dgm:cxn modelId="{39B65650-12E6-4215-9F4F-B0840EA4B0E0}" type="presOf" srcId="{56771B91-2D20-4321-A7C6-7E99E69D4F45}" destId="{C8438DAB-D722-408A-8A5F-F88C94DEDFA7}" srcOrd="0" destOrd="0" presId="urn:microsoft.com/office/officeart/2005/8/layout/orgChart1"/>
    <dgm:cxn modelId="{905A15AF-991A-4D3C-8420-F8840605BB94}" type="presOf" srcId="{AC2E95EC-BDF8-4E82-BCC9-4E39F3AB854D}" destId="{8A6C8850-5C20-4B53-BF0F-A6F2B5E0A83E}" srcOrd="1" destOrd="0" presId="urn:microsoft.com/office/officeart/2005/8/layout/orgChart1"/>
    <dgm:cxn modelId="{5CB2B89E-D0AF-478A-BF2F-6F29D7DE0B72}" srcId="{EBA0907D-962B-4747-83C7-194AE19CA9A9}" destId="{2644E9ED-A559-4116-8314-C7B195A8C1DB}" srcOrd="0" destOrd="0" parTransId="{F0165DB9-336C-495B-90CE-03B290441450}" sibTransId="{2341AE7D-044D-4323-9A16-EA0D5C10196B}"/>
    <dgm:cxn modelId="{04856C7C-F341-454C-AAF1-A9156DA65DBF}" type="presOf" srcId="{A9106FC9-AD63-4641-A817-DF2253F58FE7}" destId="{E0105886-CC42-4065-B6AE-89A9C5590B9C}" srcOrd="0" destOrd="0" presId="urn:microsoft.com/office/officeart/2005/8/layout/orgChart1"/>
    <dgm:cxn modelId="{666357B9-24EE-4FBC-8FA7-761BDEC6E02B}" type="presOf" srcId="{5F19DFA0-362D-4044-8625-E85D180A1119}" destId="{6A0B94A8-1C4A-4A9B-A5C3-485080D18E45}" srcOrd="1" destOrd="0" presId="urn:microsoft.com/office/officeart/2005/8/layout/orgChart1"/>
    <dgm:cxn modelId="{F04D9CB7-CAFB-4F3F-A25D-19FCFA19D660}" type="presOf" srcId="{C48BF77E-885B-4CEF-A41E-864A91BBFADC}" destId="{5A2ECBC5-6835-4162-BCD1-0E34A9A3408E}" srcOrd="1" destOrd="0" presId="urn:microsoft.com/office/officeart/2005/8/layout/orgChart1"/>
    <dgm:cxn modelId="{7FF2B611-B6A9-438D-9F8A-0583865E334E}" type="presOf" srcId="{CCFFEDD9-FB94-4811-9D34-389659181E24}" destId="{E75C6E62-72F4-470D-B620-27C478D52B28}" srcOrd="0" destOrd="0" presId="urn:microsoft.com/office/officeart/2005/8/layout/orgChart1"/>
    <dgm:cxn modelId="{ECD76AEE-6736-4F1D-B034-0F19151B15E0}" srcId="{C48BF77E-885B-4CEF-A41E-864A91BBFADC}" destId="{BEEBF199-0EC0-4F4B-871B-F01C4977A15A}" srcOrd="1" destOrd="0" parTransId="{582EDAEF-DE8D-44CE-BE2C-A844CF5C9E16}" sibTransId="{342FDE8F-417C-4F29-B266-50312BBB3CCA}"/>
    <dgm:cxn modelId="{A42A4FCE-626C-4EA6-8246-63F4DCD9D122}" type="presOf" srcId="{CE3B6268-C215-4D30-A003-FDB2612ABAAB}" destId="{42CF584A-005A-450E-930D-9A5B0B06E4A8}" srcOrd="0" destOrd="0" presId="urn:microsoft.com/office/officeart/2005/8/layout/orgChart1"/>
    <dgm:cxn modelId="{2AA783A7-6E1F-40CE-AFB5-B38C18124DE1}" type="presOf" srcId="{40615318-9675-4D0C-A537-6F0EFBB3FF85}" destId="{3C1F539D-FF00-4D0C-B466-9A5812D32194}" srcOrd="0" destOrd="0" presId="urn:microsoft.com/office/officeart/2005/8/layout/orgChart1"/>
    <dgm:cxn modelId="{B0524536-C99D-4AD0-9128-32A232AE5892}" type="presOf" srcId="{F535E1CB-0F32-486A-B3BB-113F413A0427}" destId="{0A435A0C-A1E5-4642-BB2C-B8B1ED498CBE}" srcOrd="1" destOrd="0" presId="urn:microsoft.com/office/officeart/2005/8/layout/orgChart1"/>
    <dgm:cxn modelId="{40FD374E-98E9-43B5-962A-8010EC4279F6}" type="presOf" srcId="{CCFFEDD9-FB94-4811-9D34-389659181E24}" destId="{D4FBA3B4-E56C-44DA-AA7C-864729236E4A}" srcOrd="1" destOrd="0" presId="urn:microsoft.com/office/officeart/2005/8/layout/orgChart1"/>
    <dgm:cxn modelId="{4E7AB1C3-4482-497E-899C-8399E614B1AC}" type="presOf" srcId="{4DFB906A-1627-45F6-91D7-0AE551BEA735}" destId="{F417A5AA-1F5F-4F20-BEE3-BB79E7130ED3}" srcOrd="1" destOrd="0" presId="urn:microsoft.com/office/officeart/2005/8/layout/orgChart1"/>
    <dgm:cxn modelId="{78694919-EFE7-4E44-99C0-6D646F63D6B2}" srcId="{C48BF77E-885B-4CEF-A41E-864A91BBFADC}" destId="{5F19DFA0-362D-4044-8625-E85D180A1119}" srcOrd="3" destOrd="0" parTransId="{32836993-871B-4155-AE93-19C304426E40}" sibTransId="{DAC43991-C853-4F06-A738-B6B8C582143D}"/>
    <dgm:cxn modelId="{62073088-A740-4C1C-A699-6CE2510FAC2B}" type="presParOf" srcId="{05870FCC-32BD-41C4-8AFD-B504983F6191}" destId="{B79D3C1B-2678-49E0-A8BC-3314FDF3EECA}" srcOrd="0" destOrd="0" presId="urn:microsoft.com/office/officeart/2005/8/layout/orgChart1"/>
    <dgm:cxn modelId="{4DA00519-3DC3-4140-96A2-2D20AF8C165F}" type="presParOf" srcId="{B79D3C1B-2678-49E0-A8BC-3314FDF3EECA}" destId="{91C2A040-1BA1-45CA-8F92-B06BB35218B0}" srcOrd="0" destOrd="0" presId="urn:microsoft.com/office/officeart/2005/8/layout/orgChart1"/>
    <dgm:cxn modelId="{D9108F7F-0D5B-4DE3-AC1E-5ECDBB3E3898}" type="presParOf" srcId="{91C2A040-1BA1-45CA-8F92-B06BB35218B0}" destId="{04FAE84F-AF8D-4EBD-8A57-05BD6ED7D3A8}" srcOrd="0" destOrd="0" presId="urn:microsoft.com/office/officeart/2005/8/layout/orgChart1"/>
    <dgm:cxn modelId="{21A6A306-CE8F-474B-B503-54A9F3B56764}" type="presParOf" srcId="{91C2A040-1BA1-45CA-8F92-B06BB35218B0}" destId="{28F9F3F4-3662-4EFE-9F64-F62559D09DA9}" srcOrd="1" destOrd="0" presId="urn:microsoft.com/office/officeart/2005/8/layout/orgChart1"/>
    <dgm:cxn modelId="{17EB33D5-012B-4231-B202-497FC67EB5FD}" type="presParOf" srcId="{B79D3C1B-2678-49E0-A8BC-3314FDF3EECA}" destId="{29060205-7629-49FF-BFF9-1B760B3C26ED}" srcOrd="1" destOrd="0" presId="urn:microsoft.com/office/officeart/2005/8/layout/orgChart1"/>
    <dgm:cxn modelId="{E3327A68-AB7D-41D3-9F31-582FDD78E288}" type="presParOf" srcId="{29060205-7629-49FF-BFF9-1B760B3C26ED}" destId="{20713ADE-85EF-44F3-BC6F-A1802D3CB5E8}" srcOrd="0" destOrd="0" presId="urn:microsoft.com/office/officeart/2005/8/layout/orgChart1"/>
    <dgm:cxn modelId="{64B1A5FF-78E5-4EE5-B5EE-14D7016079FB}" type="presParOf" srcId="{29060205-7629-49FF-BFF9-1B760B3C26ED}" destId="{66789689-BA6E-4EEA-9B01-04B411BBF9A9}" srcOrd="1" destOrd="0" presId="urn:microsoft.com/office/officeart/2005/8/layout/orgChart1"/>
    <dgm:cxn modelId="{96F0A9A8-6106-46DD-88BA-4AD7F25AAEB9}" type="presParOf" srcId="{66789689-BA6E-4EEA-9B01-04B411BBF9A9}" destId="{7E0C8A15-00A6-4C41-9C10-45140FB6E16C}" srcOrd="0" destOrd="0" presId="urn:microsoft.com/office/officeart/2005/8/layout/orgChart1"/>
    <dgm:cxn modelId="{9A187711-34B0-4D27-863E-334725A2A7EB}" type="presParOf" srcId="{7E0C8A15-00A6-4C41-9C10-45140FB6E16C}" destId="{D903D8B9-B34E-4266-BF23-8C75CCE41101}" srcOrd="0" destOrd="0" presId="urn:microsoft.com/office/officeart/2005/8/layout/orgChart1"/>
    <dgm:cxn modelId="{6DF2C97D-8E61-4E15-94AE-1FF96427CA28}" type="presParOf" srcId="{7E0C8A15-00A6-4C41-9C10-45140FB6E16C}" destId="{7D047424-0C16-4790-BFE5-D5FC03ABAE21}" srcOrd="1" destOrd="0" presId="urn:microsoft.com/office/officeart/2005/8/layout/orgChart1"/>
    <dgm:cxn modelId="{6E38AB39-DD6D-4374-A52C-9B48AAB5D6FF}" type="presParOf" srcId="{66789689-BA6E-4EEA-9B01-04B411BBF9A9}" destId="{BA8258B4-08D3-4F76-9E61-0AAAA7D75EB1}" srcOrd="1" destOrd="0" presId="urn:microsoft.com/office/officeart/2005/8/layout/orgChart1"/>
    <dgm:cxn modelId="{30BB9D03-6C7C-44B3-A64E-3009173DA67B}" type="presParOf" srcId="{BA8258B4-08D3-4F76-9E61-0AAAA7D75EB1}" destId="{F21DDE43-EE30-4134-A6CB-6BD60DF2044D}" srcOrd="0" destOrd="0" presId="urn:microsoft.com/office/officeart/2005/8/layout/orgChart1"/>
    <dgm:cxn modelId="{ADF6BD95-FD6E-4F6A-8220-871A051111EA}" type="presParOf" srcId="{BA8258B4-08D3-4F76-9E61-0AAAA7D75EB1}" destId="{90810668-74C1-429D-AF29-099A2CB2C621}" srcOrd="1" destOrd="0" presId="urn:microsoft.com/office/officeart/2005/8/layout/orgChart1"/>
    <dgm:cxn modelId="{6445FDD4-95C6-455B-8B04-7A25914D05BD}" type="presParOf" srcId="{90810668-74C1-429D-AF29-099A2CB2C621}" destId="{055EBF7D-3E55-40F4-BEB2-825F5484713C}" srcOrd="0" destOrd="0" presId="urn:microsoft.com/office/officeart/2005/8/layout/orgChart1"/>
    <dgm:cxn modelId="{46B2B13F-0260-413F-92C1-197430626008}" type="presParOf" srcId="{055EBF7D-3E55-40F4-BEB2-825F5484713C}" destId="{4A1B8524-A00D-43E5-BE3E-AC0C71518979}" srcOrd="0" destOrd="0" presId="urn:microsoft.com/office/officeart/2005/8/layout/orgChart1"/>
    <dgm:cxn modelId="{4A486589-6FB4-4820-8364-24E937E38106}" type="presParOf" srcId="{055EBF7D-3E55-40F4-BEB2-825F5484713C}" destId="{2C96C971-3740-4791-909D-84324B6BDC8B}" srcOrd="1" destOrd="0" presId="urn:microsoft.com/office/officeart/2005/8/layout/orgChart1"/>
    <dgm:cxn modelId="{375EB520-A97B-42CF-9117-98AB0DD4C2A3}" type="presParOf" srcId="{90810668-74C1-429D-AF29-099A2CB2C621}" destId="{E6A28312-A98C-4890-AD43-3F3515DC5CD4}" srcOrd="1" destOrd="0" presId="urn:microsoft.com/office/officeart/2005/8/layout/orgChart1"/>
    <dgm:cxn modelId="{6895F50B-BFB0-43AD-BBFC-72CCD47623FE}" type="presParOf" srcId="{90810668-74C1-429D-AF29-099A2CB2C621}" destId="{C54C1EE1-1840-472F-8945-D35059D2B291}" srcOrd="2" destOrd="0" presId="urn:microsoft.com/office/officeart/2005/8/layout/orgChart1"/>
    <dgm:cxn modelId="{4FCC73A3-81BC-416A-81CF-6C92118568C0}" type="presParOf" srcId="{BA8258B4-08D3-4F76-9E61-0AAAA7D75EB1}" destId="{77208DAF-CE0A-4BC1-840C-28DDAE272D67}" srcOrd="2" destOrd="0" presId="urn:microsoft.com/office/officeart/2005/8/layout/orgChart1"/>
    <dgm:cxn modelId="{16203C3C-EE29-4939-9831-7191933077F2}" type="presParOf" srcId="{BA8258B4-08D3-4F76-9E61-0AAAA7D75EB1}" destId="{6DD36B7A-5BCE-40CD-AB86-A44780484E81}" srcOrd="3" destOrd="0" presId="urn:microsoft.com/office/officeart/2005/8/layout/orgChart1"/>
    <dgm:cxn modelId="{64330973-B379-4D9F-850A-93A1CFE75EF5}" type="presParOf" srcId="{6DD36B7A-5BCE-40CD-AB86-A44780484E81}" destId="{78C08A96-818D-49D6-A461-E83B68840181}" srcOrd="0" destOrd="0" presId="urn:microsoft.com/office/officeart/2005/8/layout/orgChart1"/>
    <dgm:cxn modelId="{7FC1FA99-A6AF-4796-BA26-B11E4CC3C652}" type="presParOf" srcId="{78C08A96-818D-49D6-A461-E83B68840181}" destId="{E0105886-CC42-4065-B6AE-89A9C5590B9C}" srcOrd="0" destOrd="0" presId="urn:microsoft.com/office/officeart/2005/8/layout/orgChart1"/>
    <dgm:cxn modelId="{33F115FB-15FA-4E47-9134-AC93BAFDC906}" type="presParOf" srcId="{78C08A96-818D-49D6-A461-E83B68840181}" destId="{FA0AC4D7-F602-4924-920D-D1B607FB7741}" srcOrd="1" destOrd="0" presId="urn:microsoft.com/office/officeart/2005/8/layout/orgChart1"/>
    <dgm:cxn modelId="{F884D427-BC28-4C77-A30A-A2F63A99D053}" type="presParOf" srcId="{6DD36B7A-5BCE-40CD-AB86-A44780484E81}" destId="{F2D470E6-B1CF-4E0B-B11C-806E38B84E88}" srcOrd="1" destOrd="0" presId="urn:microsoft.com/office/officeart/2005/8/layout/orgChart1"/>
    <dgm:cxn modelId="{9CC0A57F-B111-4EA0-93BE-59B0A00A6F00}" type="presParOf" srcId="{6DD36B7A-5BCE-40CD-AB86-A44780484E81}" destId="{1A2442AE-0026-45B1-9CD0-E94D237E3493}" srcOrd="2" destOrd="0" presId="urn:microsoft.com/office/officeart/2005/8/layout/orgChart1"/>
    <dgm:cxn modelId="{0BB5C094-F21F-4C1C-BF52-FCBD8E9B6785}" type="presParOf" srcId="{BA8258B4-08D3-4F76-9E61-0AAAA7D75EB1}" destId="{BC4BE346-D0B7-4C21-9E1D-3D1C50573799}" srcOrd="4" destOrd="0" presId="urn:microsoft.com/office/officeart/2005/8/layout/orgChart1"/>
    <dgm:cxn modelId="{84042C3E-BE9A-4C67-AD97-BCA365BF667C}" type="presParOf" srcId="{BA8258B4-08D3-4F76-9E61-0AAAA7D75EB1}" destId="{FA7E4C4A-7671-4A8B-8A97-98592441B3E7}" srcOrd="5" destOrd="0" presId="urn:microsoft.com/office/officeart/2005/8/layout/orgChart1"/>
    <dgm:cxn modelId="{D5185E88-7B18-4CE9-9C22-EE039B32CCD4}" type="presParOf" srcId="{FA7E4C4A-7671-4A8B-8A97-98592441B3E7}" destId="{FBCDDB61-F925-41A0-A1C9-6C27A4A1B5E8}" srcOrd="0" destOrd="0" presId="urn:microsoft.com/office/officeart/2005/8/layout/orgChart1"/>
    <dgm:cxn modelId="{C82EC8FC-C9DA-48F7-ADD0-819036FCF702}" type="presParOf" srcId="{FBCDDB61-F925-41A0-A1C9-6C27A4A1B5E8}" destId="{FC8F3104-3D9E-4226-A4A1-CF794E5F8A0F}" srcOrd="0" destOrd="0" presId="urn:microsoft.com/office/officeart/2005/8/layout/orgChart1"/>
    <dgm:cxn modelId="{C236D81E-8EB2-44C9-866D-DA2EF21C1CE9}" type="presParOf" srcId="{FBCDDB61-F925-41A0-A1C9-6C27A4A1B5E8}" destId="{4DC3B366-B40E-4E7D-87BD-0C9C50456DAE}" srcOrd="1" destOrd="0" presId="urn:microsoft.com/office/officeart/2005/8/layout/orgChart1"/>
    <dgm:cxn modelId="{60E157C0-31D1-4619-BB26-30DEDCF3A74B}" type="presParOf" srcId="{FA7E4C4A-7671-4A8B-8A97-98592441B3E7}" destId="{4C50A6F1-AA09-40D2-A898-B8F6CC69F644}" srcOrd="1" destOrd="0" presId="urn:microsoft.com/office/officeart/2005/8/layout/orgChart1"/>
    <dgm:cxn modelId="{E9CB3827-FB67-4A6C-9D43-17CAEFB85600}" type="presParOf" srcId="{FA7E4C4A-7671-4A8B-8A97-98592441B3E7}" destId="{AECEA112-E8DB-44DF-B780-206E0DDEC518}" srcOrd="2" destOrd="0" presId="urn:microsoft.com/office/officeart/2005/8/layout/orgChart1"/>
    <dgm:cxn modelId="{29299CEA-ACBD-4376-84B0-B301D4E45B72}" type="presParOf" srcId="{66789689-BA6E-4EEA-9B01-04B411BBF9A9}" destId="{EB2A89F0-1017-4000-9A21-AF3DA3A5D427}" srcOrd="2" destOrd="0" presId="urn:microsoft.com/office/officeart/2005/8/layout/orgChart1"/>
    <dgm:cxn modelId="{47B728B0-B237-44A6-BA4B-73C22E218840}" type="presParOf" srcId="{29060205-7629-49FF-BFF9-1B760B3C26ED}" destId="{B38A4D15-939A-481B-AAB6-5855F86738D5}" srcOrd="2" destOrd="0" presId="urn:microsoft.com/office/officeart/2005/8/layout/orgChart1"/>
    <dgm:cxn modelId="{D2979120-2B30-4BBB-BA02-1391DBD6D9D1}" type="presParOf" srcId="{29060205-7629-49FF-BFF9-1B760B3C26ED}" destId="{75C2A8FA-C5CC-4D82-8D9D-AD3B5A9A069F}" srcOrd="3" destOrd="0" presId="urn:microsoft.com/office/officeart/2005/8/layout/orgChart1"/>
    <dgm:cxn modelId="{DF10BEB8-B425-466C-89AE-67CBE1C37FA3}" type="presParOf" srcId="{75C2A8FA-C5CC-4D82-8D9D-AD3B5A9A069F}" destId="{99A7DB93-7C44-434C-B622-06F3035DA00D}" srcOrd="0" destOrd="0" presId="urn:microsoft.com/office/officeart/2005/8/layout/orgChart1"/>
    <dgm:cxn modelId="{1392D3A8-D025-4CD8-BB0C-1404BE7F94DB}" type="presParOf" srcId="{99A7DB93-7C44-434C-B622-06F3035DA00D}" destId="{C500DCE2-BB61-4409-B5F6-E60F90E4B9F6}" srcOrd="0" destOrd="0" presId="urn:microsoft.com/office/officeart/2005/8/layout/orgChart1"/>
    <dgm:cxn modelId="{6B4B6D82-B49A-4F8F-B258-4E815D296609}" type="presParOf" srcId="{99A7DB93-7C44-434C-B622-06F3035DA00D}" destId="{BB476B9F-50FA-4BDC-B615-CC5AD9B24EA4}" srcOrd="1" destOrd="0" presId="urn:microsoft.com/office/officeart/2005/8/layout/orgChart1"/>
    <dgm:cxn modelId="{7DC3E4C4-AAE9-4624-A5DE-CDA580D2DB64}" type="presParOf" srcId="{75C2A8FA-C5CC-4D82-8D9D-AD3B5A9A069F}" destId="{AA29D910-0A21-45D8-9128-FF17E7259E9B}" srcOrd="1" destOrd="0" presId="urn:microsoft.com/office/officeart/2005/8/layout/orgChart1"/>
    <dgm:cxn modelId="{D5F7DB8C-C801-40B0-B602-28ADE5EE6516}" type="presParOf" srcId="{AA29D910-0A21-45D8-9128-FF17E7259E9B}" destId="{AE4D1F1A-91B6-43CB-846E-72DE46CD8FF6}" srcOrd="0" destOrd="0" presId="urn:microsoft.com/office/officeart/2005/8/layout/orgChart1"/>
    <dgm:cxn modelId="{295780CB-C9FE-406D-8782-EED83F61627B}" type="presParOf" srcId="{AA29D910-0A21-45D8-9128-FF17E7259E9B}" destId="{47A4B750-2784-4C13-AB7C-D23FC9764F8A}" srcOrd="1" destOrd="0" presId="urn:microsoft.com/office/officeart/2005/8/layout/orgChart1"/>
    <dgm:cxn modelId="{786AB756-5DCB-44F8-8509-513D5D337CCA}" type="presParOf" srcId="{47A4B750-2784-4C13-AB7C-D23FC9764F8A}" destId="{41FF8A9A-2CAE-4807-8A38-7A6320A6B934}" srcOrd="0" destOrd="0" presId="urn:microsoft.com/office/officeart/2005/8/layout/orgChart1"/>
    <dgm:cxn modelId="{41BF90D5-1930-4A89-A9C9-9DAE91A09046}" type="presParOf" srcId="{41FF8A9A-2CAE-4807-8A38-7A6320A6B934}" destId="{22DD7E09-F735-415D-93CA-35367261E948}" srcOrd="0" destOrd="0" presId="urn:microsoft.com/office/officeart/2005/8/layout/orgChart1"/>
    <dgm:cxn modelId="{3C17A5B3-17D1-490D-B074-0E719531B3C1}" type="presParOf" srcId="{41FF8A9A-2CAE-4807-8A38-7A6320A6B934}" destId="{863EF733-1C0C-4ABD-A19A-BCD8C543B926}" srcOrd="1" destOrd="0" presId="urn:microsoft.com/office/officeart/2005/8/layout/orgChart1"/>
    <dgm:cxn modelId="{EC895130-15E9-49AB-B714-82FFEE71F5EE}" type="presParOf" srcId="{47A4B750-2784-4C13-AB7C-D23FC9764F8A}" destId="{A434F8F5-58E4-4658-8024-4BFC53B6A555}" srcOrd="1" destOrd="0" presId="urn:microsoft.com/office/officeart/2005/8/layout/orgChart1"/>
    <dgm:cxn modelId="{3269FA80-2998-4E55-8889-0414213B922C}" type="presParOf" srcId="{47A4B750-2784-4C13-AB7C-D23FC9764F8A}" destId="{EB42D26A-F075-4F82-A19F-CB733140D2FD}" srcOrd="2" destOrd="0" presId="urn:microsoft.com/office/officeart/2005/8/layout/orgChart1"/>
    <dgm:cxn modelId="{F6F9AEF1-7D77-453E-B684-04E9676E1E34}" type="presParOf" srcId="{AA29D910-0A21-45D8-9128-FF17E7259E9B}" destId="{73F7BB50-0767-4F8E-AAA1-8CA3DD18B98C}" srcOrd="2" destOrd="0" presId="urn:microsoft.com/office/officeart/2005/8/layout/orgChart1"/>
    <dgm:cxn modelId="{88558903-B68F-47C4-B715-EE60550BFE23}" type="presParOf" srcId="{AA29D910-0A21-45D8-9128-FF17E7259E9B}" destId="{27558BA6-3048-4721-B6B4-12A820481856}" srcOrd="3" destOrd="0" presId="urn:microsoft.com/office/officeart/2005/8/layout/orgChart1"/>
    <dgm:cxn modelId="{C394EDD8-E0F0-40CF-96BB-5A29EBD12DDE}" type="presParOf" srcId="{27558BA6-3048-4721-B6B4-12A820481856}" destId="{5C5266A6-71A1-44FA-A8E4-2E199368ADBE}" srcOrd="0" destOrd="0" presId="urn:microsoft.com/office/officeart/2005/8/layout/orgChart1"/>
    <dgm:cxn modelId="{94CFA15F-C868-41C1-A0A7-112709903A41}" type="presParOf" srcId="{5C5266A6-71A1-44FA-A8E4-2E199368ADBE}" destId="{25CAE440-84C4-4B97-812B-E4E7525386FB}" srcOrd="0" destOrd="0" presId="urn:microsoft.com/office/officeart/2005/8/layout/orgChart1"/>
    <dgm:cxn modelId="{76E87146-AB52-47BC-8508-BAF0D9169157}" type="presParOf" srcId="{5C5266A6-71A1-44FA-A8E4-2E199368ADBE}" destId="{EA8DD56D-D577-46D0-836E-83C625004903}" srcOrd="1" destOrd="0" presId="urn:microsoft.com/office/officeart/2005/8/layout/orgChart1"/>
    <dgm:cxn modelId="{794E8EBE-09BF-4CD2-B8A6-8D5B1C1E58F5}" type="presParOf" srcId="{27558BA6-3048-4721-B6B4-12A820481856}" destId="{7F41C1C1-4800-4933-889C-1D142C88D1E9}" srcOrd="1" destOrd="0" presId="urn:microsoft.com/office/officeart/2005/8/layout/orgChart1"/>
    <dgm:cxn modelId="{9D6B758A-BAF2-484C-82D0-256895BFC007}" type="presParOf" srcId="{27558BA6-3048-4721-B6B4-12A820481856}" destId="{EBEABF7D-23A2-425B-A9CC-CAD8B44E9A52}" srcOrd="2" destOrd="0" presId="urn:microsoft.com/office/officeart/2005/8/layout/orgChart1"/>
    <dgm:cxn modelId="{1679BCAB-0175-4759-95C2-146FC67C91AF}" type="presParOf" srcId="{AA29D910-0A21-45D8-9128-FF17E7259E9B}" destId="{934EBC9C-E701-4B95-A126-293016138C84}" srcOrd="4" destOrd="0" presId="urn:microsoft.com/office/officeart/2005/8/layout/orgChart1"/>
    <dgm:cxn modelId="{42CA65D3-6FE4-4BC1-965C-FC74798DB677}" type="presParOf" srcId="{AA29D910-0A21-45D8-9128-FF17E7259E9B}" destId="{912DEC6B-D689-4157-A138-DE9D602A0AD8}" srcOrd="5" destOrd="0" presId="urn:microsoft.com/office/officeart/2005/8/layout/orgChart1"/>
    <dgm:cxn modelId="{04DCAD5E-81D6-47A7-9164-936B744C9654}" type="presParOf" srcId="{912DEC6B-D689-4157-A138-DE9D602A0AD8}" destId="{388CC564-1C1C-4DDA-8E61-E72EEF7AD357}" srcOrd="0" destOrd="0" presId="urn:microsoft.com/office/officeart/2005/8/layout/orgChart1"/>
    <dgm:cxn modelId="{5988606C-09C3-4492-B252-264A4D445BD4}" type="presParOf" srcId="{388CC564-1C1C-4DDA-8E61-E72EEF7AD357}" destId="{E75C6E62-72F4-470D-B620-27C478D52B28}" srcOrd="0" destOrd="0" presId="urn:microsoft.com/office/officeart/2005/8/layout/orgChart1"/>
    <dgm:cxn modelId="{7C241AF6-6159-4643-839D-4876DCF1C384}" type="presParOf" srcId="{388CC564-1C1C-4DDA-8E61-E72EEF7AD357}" destId="{D4FBA3B4-E56C-44DA-AA7C-864729236E4A}" srcOrd="1" destOrd="0" presId="urn:microsoft.com/office/officeart/2005/8/layout/orgChart1"/>
    <dgm:cxn modelId="{D38DD7A9-F7E0-4352-823F-FB3CBD444575}" type="presParOf" srcId="{912DEC6B-D689-4157-A138-DE9D602A0AD8}" destId="{28F4C448-21BA-48E1-9FF2-59B05E8722C7}" srcOrd="1" destOrd="0" presId="urn:microsoft.com/office/officeart/2005/8/layout/orgChart1"/>
    <dgm:cxn modelId="{072A6365-4321-4CFE-B7BF-0B8ABCCC137D}" type="presParOf" srcId="{912DEC6B-D689-4157-A138-DE9D602A0AD8}" destId="{39EB9CAB-D763-4151-BA1A-EBE8F7B51B83}" srcOrd="2" destOrd="0" presId="urn:microsoft.com/office/officeart/2005/8/layout/orgChart1"/>
    <dgm:cxn modelId="{4B57A14E-A982-4E13-8965-0C87B23DF678}" type="presParOf" srcId="{75C2A8FA-C5CC-4D82-8D9D-AD3B5A9A069F}" destId="{5BDBCFD6-0D3C-4CA2-AE88-996EAEA9B6C7}" srcOrd="2" destOrd="0" presId="urn:microsoft.com/office/officeart/2005/8/layout/orgChart1"/>
    <dgm:cxn modelId="{0CDE3B1C-EF69-48B8-9B62-EE4111BFBD56}" type="presParOf" srcId="{29060205-7629-49FF-BFF9-1B760B3C26ED}" destId="{A61E5270-475C-4B70-9C28-542BEA8762C1}" srcOrd="4" destOrd="0" presId="urn:microsoft.com/office/officeart/2005/8/layout/orgChart1"/>
    <dgm:cxn modelId="{C2F3F552-1975-40A2-A915-BBE08259B30D}" type="presParOf" srcId="{29060205-7629-49FF-BFF9-1B760B3C26ED}" destId="{78CD0B0B-6517-4EE0-822D-69E9D2364226}" srcOrd="5" destOrd="0" presId="urn:microsoft.com/office/officeart/2005/8/layout/orgChart1"/>
    <dgm:cxn modelId="{873D669C-6F2B-478D-910A-06354D9FFB6B}" type="presParOf" srcId="{78CD0B0B-6517-4EE0-822D-69E9D2364226}" destId="{D749C058-E04E-486A-AD74-D95BDB0F42B7}" srcOrd="0" destOrd="0" presId="urn:microsoft.com/office/officeart/2005/8/layout/orgChart1"/>
    <dgm:cxn modelId="{BD8F41BD-5555-4E47-89CC-DD53E32547CF}" type="presParOf" srcId="{D749C058-E04E-486A-AD74-D95BDB0F42B7}" destId="{F1358BA1-7064-4FC7-A410-78AD8DE267FA}" srcOrd="0" destOrd="0" presId="urn:microsoft.com/office/officeart/2005/8/layout/orgChart1"/>
    <dgm:cxn modelId="{373E190F-E982-4CF4-AFF1-82AF6372A44D}" type="presParOf" srcId="{D749C058-E04E-486A-AD74-D95BDB0F42B7}" destId="{6B3F04AE-2418-44BB-8BD3-F87A36717C59}" srcOrd="1" destOrd="0" presId="urn:microsoft.com/office/officeart/2005/8/layout/orgChart1"/>
    <dgm:cxn modelId="{16BBF1A0-2DC3-4F7A-AC90-063AA3AC950F}" type="presParOf" srcId="{78CD0B0B-6517-4EE0-822D-69E9D2364226}" destId="{87867FEE-8717-4A3D-B53D-575C998A2770}" srcOrd="1" destOrd="0" presId="urn:microsoft.com/office/officeart/2005/8/layout/orgChart1"/>
    <dgm:cxn modelId="{08AE06A2-CBE1-4BA2-88D8-0934FB032A03}" type="presParOf" srcId="{87867FEE-8717-4A3D-B53D-575C998A2770}" destId="{6A88BABD-1AC6-4130-BF28-63C74864E03B}" srcOrd="0" destOrd="0" presId="urn:microsoft.com/office/officeart/2005/8/layout/orgChart1"/>
    <dgm:cxn modelId="{E6964AD7-678D-4E97-9EC1-635E295F990D}" type="presParOf" srcId="{87867FEE-8717-4A3D-B53D-575C998A2770}" destId="{93070200-B77D-4540-8B0E-39755C983702}" srcOrd="1" destOrd="0" presId="urn:microsoft.com/office/officeart/2005/8/layout/orgChart1"/>
    <dgm:cxn modelId="{1917725F-40E0-43B7-BDFA-2A6AC616FCFA}" type="presParOf" srcId="{93070200-B77D-4540-8B0E-39755C983702}" destId="{B3CFB6F4-BE03-4232-B5EE-E0A5446B92B6}" srcOrd="0" destOrd="0" presId="urn:microsoft.com/office/officeart/2005/8/layout/orgChart1"/>
    <dgm:cxn modelId="{90A38535-6E7D-4780-A1DB-B70CC296C727}" type="presParOf" srcId="{B3CFB6F4-BE03-4232-B5EE-E0A5446B92B6}" destId="{58085527-275F-485F-B28C-41FF4647D5B2}" srcOrd="0" destOrd="0" presId="urn:microsoft.com/office/officeart/2005/8/layout/orgChart1"/>
    <dgm:cxn modelId="{C9829152-583D-4CFE-B387-C75E44F69306}" type="presParOf" srcId="{B3CFB6F4-BE03-4232-B5EE-E0A5446B92B6}" destId="{F9B01020-9ECD-45D1-AF88-4D51488FAA4E}" srcOrd="1" destOrd="0" presId="urn:microsoft.com/office/officeart/2005/8/layout/orgChart1"/>
    <dgm:cxn modelId="{087A00F5-74A2-4A50-AE83-B0EE2E9ECDDB}" type="presParOf" srcId="{93070200-B77D-4540-8B0E-39755C983702}" destId="{D2EA8042-7603-4C8A-BF1E-EB60077562C7}" srcOrd="1" destOrd="0" presId="urn:microsoft.com/office/officeart/2005/8/layout/orgChart1"/>
    <dgm:cxn modelId="{07296F16-D68A-415D-818D-799A72BA30AB}" type="presParOf" srcId="{93070200-B77D-4540-8B0E-39755C983702}" destId="{EAB2848E-7705-47D1-BD94-16A0D15F2A15}" srcOrd="2" destOrd="0" presId="urn:microsoft.com/office/officeart/2005/8/layout/orgChart1"/>
    <dgm:cxn modelId="{B9055C31-0911-413F-B950-B83715046EE9}" type="presParOf" srcId="{78CD0B0B-6517-4EE0-822D-69E9D2364226}" destId="{30279E47-1E7A-485E-9833-0A0D122E8D33}" srcOrd="2" destOrd="0" presId="urn:microsoft.com/office/officeart/2005/8/layout/orgChart1"/>
    <dgm:cxn modelId="{DE8FE1AF-2C83-4608-93D9-8BBDA06C84FC}" type="presParOf" srcId="{29060205-7629-49FF-BFF9-1B760B3C26ED}" destId="{CB228676-703F-4B0B-B804-E45E3B135A5E}" srcOrd="6" destOrd="0" presId="urn:microsoft.com/office/officeart/2005/8/layout/orgChart1"/>
    <dgm:cxn modelId="{A4284DF4-AAD4-4732-A742-D1E094D190C0}" type="presParOf" srcId="{29060205-7629-49FF-BFF9-1B760B3C26ED}" destId="{CB7E05F2-EE06-4CC3-AAA6-47E638988E90}" srcOrd="7" destOrd="0" presId="urn:microsoft.com/office/officeart/2005/8/layout/orgChart1"/>
    <dgm:cxn modelId="{ACC4F10C-33C2-43C6-8F0F-F7D67E85B70E}" type="presParOf" srcId="{CB7E05F2-EE06-4CC3-AAA6-47E638988E90}" destId="{B2EBC09F-B2DB-48A5-B404-F069F2CAA8F6}" srcOrd="0" destOrd="0" presId="urn:microsoft.com/office/officeart/2005/8/layout/orgChart1"/>
    <dgm:cxn modelId="{CAA500B3-E3EF-43ED-8A21-C36F2DDB03FB}" type="presParOf" srcId="{B2EBC09F-B2DB-48A5-B404-F069F2CAA8F6}" destId="{AAB25B85-E0CA-4778-A037-60857FF54863}" srcOrd="0" destOrd="0" presId="urn:microsoft.com/office/officeart/2005/8/layout/orgChart1"/>
    <dgm:cxn modelId="{D67E7872-5B5F-4700-8B28-62951420D64D}" type="presParOf" srcId="{B2EBC09F-B2DB-48A5-B404-F069F2CAA8F6}" destId="{0A435A0C-A1E5-4642-BB2C-B8B1ED498CBE}" srcOrd="1" destOrd="0" presId="urn:microsoft.com/office/officeart/2005/8/layout/orgChart1"/>
    <dgm:cxn modelId="{4E4C0955-5C8F-46F3-96E6-41DEB43FA854}" type="presParOf" srcId="{CB7E05F2-EE06-4CC3-AAA6-47E638988E90}" destId="{4F6D9693-CFF0-48CC-9F24-38A7CB71CED9}" srcOrd="1" destOrd="0" presId="urn:microsoft.com/office/officeart/2005/8/layout/orgChart1"/>
    <dgm:cxn modelId="{EB02638D-C797-420C-AB1D-19DF409462D2}" type="presParOf" srcId="{4F6D9693-CFF0-48CC-9F24-38A7CB71CED9}" destId="{A2B54AEA-E478-465B-89B2-D4D904214678}" srcOrd="0" destOrd="0" presId="urn:microsoft.com/office/officeart/2005/8/layout/orgChart1"/>
    <dgm:cxn modelId="{EFF7BFA0-C7C7-437E-A85F-301F5447E21C}" type="presParOf" srcId="{4F6D9693-CFF0-48CC-9F24-38A7CB71CED9}" destId="{E10E67D3-F2EF-40E4-97EE-684DEEA85ECC}" srcOrd="1" destOrd="0" presId="urn:microsoft.com/office/officeart/2005/8/layout/orgChart1"/>
    <dgm:cxn modelId="{624AAE79-6958-4744-B8C1-BE598AA8DC4E}" type="presParOf" srcId="{E10E67D3-F2EF-40E4-97EE-684DEEA85ECC}" destId="{7E78536E-D6AD-4AB2-8366-B245189703E6}" srcOrd="0" destOrd="0" presId="urn:microsoft.com/office/officeart/2005/8/layout/orgChart1"/>
    <dgm:cxn modelId="{34524A46-EBEF-4F3C-A80B-9ACDC2494CDF}" type="presParOf" srcId="{7E78536E-D6AD-4AB2-8366-B245189703E6}" destId="{ED90D802-BF2F-49DF-8D71-06834C36854A}" srcOrd="0" destOrd="0" presId="urn:microsoft.com/office/officeart/2005/8/layout/orgChart1"/>
    <dgm:cxn modelId="{9588E8D1-2541-420E-A300-1341B4ED2DEE}" type="presParOf" srcId="{7E78536E-D6AD-4AB2-8366-B245189703E6}" destId="{8A6C8850-5C20-4B53-BF0F-A6F2B5E0A83E}" srcOrd="1" destOrd="0" presId="urn:microsoft.com/office/officeart/2005/8/layout/orgChart1"/>
    <dgm:cxn modelId="{7A9C997D-E4E1-49F8-970A-63E67E825079}" type="presParOf" srcId="{E10E67D3-F2EF-40E4-97EE-684DEEA85ECC}" destId="{45612B03-8615-40E5-8DD4-4F820AF1F351}" srcOrd="1" destOrd="0" presId="urn:microsoft.com/office/officeart/2005/8/layout/orgChart1"/>
    <dgm:cxn modelId="{0111B6B1-31EF-4622-AFC5-DDC28F7C374F}" type="presParOf" srcId="{E10E67D3-F2EF-40E4-97EE-684DEEA85ECC}" destId="{9A87E150-30E4-4D10-BF80-7D8533CADE6C}" srcOrd="2" destOrd="0" presId="urn:microsoft.com/office/officeart/2005/8/layout/orgChart1"/>
    <dgm:cxn modelId="{76A94752-7236-4B98-8B34-1DAFFB6B4830}" type="presParOf" srcId="{4F6D9693-CFF0-48CC-9F24-38A7CB71CED9}" destId="{6CA0BB98-82AE-408C-BC15-6F652A5A06D6}" srcOrd="2" destOrd="0" presId="urn:microsoft.com/office/officeart/2005/8/layout/orgChart1"/>
    <dgm:cxn modelId="{B45DF5F6-7ED1-415E-9A09-2B14027AE88F}" type="presParOf" srcId="{4F6D9693-CFF0-48CC-9F24-38A7CB71CED9}" destId="{25CB9E09-DEF4-4573-AD51-4126FDA761B8}" srcOrd="3" destOrd="0" presId="urn:microsoft.com/office/officeart/2005/8/layout/orgChart1"/>
    <dgm:cxn modelId="{97DECDFC-B8FD-49DE-9BDC-D15719BEFF14}" type="presParOf" srcId="{25CB9E09-DEF4-4573-AD51-4126FDA761B8}" destId="{642C6C0D-7BF0-43D5-B520-238C35DC4531}" srcOrd="0" destOrd="0" presId="urn:microsoft.com/office/officeart/2005/8/layout/orgChart1"/>
    <dgm:cxn modelId="{3A8BD9E3-3742-4B1D-8E0C-7F8821094CFE}" type="presParOf" srcId="{642C6C0D-7BF0-43D5-B520-238C35DC4531}" destId="{3C1F539D-FF00-4D0C-B466-9A5812D32194}" srcOrd="0" destOrd="0" presId="urn:microsoft.com/office/officeart/2005/8/layout/orgChart1"/>
    <dgm:cxn modelId="{70D4CFD9-F429-40D8-AFE6-227E921537A5}" type="presParOf" srcId="{642C6C0D-7BF0-43D5-B520-238C35DC4531}" destId="{EEAAB105-4B41-431F-BDBA-8BE8B4F944C0}" srcOrd="1" destOrd="0" presId="urn:microsoft.com/office/officeart/2005/8/layout/orgChart1"/>
    <dgm:cxn modelId="{202572F0-5A18-4DBA-802E-0382F5CA1EF3}" type="presParOf" srcId="{25CB9E09-DEF4-4573-AD51-4126FDA761B8}" destId="{DA6E2CE5-43AC-4D07-90EF-43A53167419D}" srcOrd="1" destOrd="0" presId="urn:microsoft.com/office/officeart/2005/8/layout/orgChart1"/>
    <dgm:cxn modelId="{422D18A6-77F3-4F36-8607-AC844645B152}" type="presParOf" srcId="{25CB9E09-DEF4-4573-AD51-4126FDA761B8}" destId="{754C1176-8FC7-48DB-9A67-782C2992C821}" srcOrd="2" destOrd="0" presId="urn:microsoft.com/office/officeart/2005/8/layout/orgChart1"/>
    <dgm:cxn modelId="{4798EAA1-2892-48B3-B302-4DD5B7F52D4F}" type="presParOf" srcId="{4F6D9693-CFF0-48CC-9F24-38A7CB71CED9}" destId="{93C76066-B3FB-4784-861D-513ACDF28D9D}" srcOrd="4" destOrd="0" presId="urn:microsoft.com/office/officeart/2005/8/layout/orgChart1"/>
    <dgm:cxn modelId="{629EE4F4-4134-4E88-BFF3-29AB71BD1457}" type="presParOf" srcId="{4F6D9693-CFF0-48CC-9F24-38A7CB71CED9}" destId="{DD9F5B2D-C162-4E84-9F10-0A561DDA4733}" srcOrd="5" destOrd="0" presId="urn:microsoft.com/office/officeart/2005/8/layout/orgChart1"/>
    <dgm:cxn modelId="{E34CCA09-05C8-4BB7-BA7B-39428AA52211}" type="presParOf" srcId="{DD9F5B2D-C162-4E84-9F10-0A561DDA4733}" destId="{FBBF5F81-5CC2-42B6-8273-B49F05D1B7AB}" srcOrd="0" destOrd="0" presId="urn:microsoft.com/office/officeart/2005/8/layout/orgChart1"/>
    <dgm:cxn modelId="{DDEE43AB-FAB9-4613-9CE5-5AABF093BA2A}" type="presParOf" srcId="{FBBF5F81-5CC2-42B6-8273-B49F05D1B7AB}" destId="{BED23C2F-2437-4F20-B67A-5FC76DDCBA8B}" srcOrd="0" destOrd="0" presId="urn:microsoft.com/office/officeart/2005/8/layout/orgChart1"/>
    <dgm:cxn modelId="{09BDC827-4D06-48E4-91B0-7CED2EBB6EFC}" type="presParOf" srcId="{FBBF5F81-5CC2-42B6-8273-B49F05D1B7AB}" destId="{F417A5AA-1F5F-4F20-BEE3-BB79E7130ED3}" srcOrd="1" destOrd="0" presId="urn:microsoft.com/office/officeart/2005/8/layout/orgChart1"/>
    <dgm:cxn modelId="{BB825BA6-3B4C-4C0D-9A62-25BFC0EA18D6}" type="presParOf" srcId="{DD9F5B2D-C162-4E84-9F10-0A561DDA4733}" destId="{52D26DFD-AE79-4AD4-943E-5E67A73EC70F}" srcOrd="1" destOrd="0" presId="urn:microsoft.com/office/officeart/2005/8/layout/orgChart1"/>
    <dgm:cxn modelId="{CDA2962F-B210-450C-92EA-A8A84E332A0E}" type="presParOf" srcId="{DD9F5B2D-C162-4E84-9F10-0A561DDA4733}" destId="{088834E5-9204-46F0-BDA2-E68B31FB302B}" srcOrd="2" destOrd="0" presId="urn:microsoft.com/office/officeart/2005/8/layout/orgChart1"/>
    <dgm:cxn modelId="{813E0A40-683E-4C61-94D3-F2AFC009E474}" type="presParOf" srcId="{4F6D9693-CFF0-48CC-9F24-38A7CB71CED9}" destId="{42CF584A-005A-450E-930D-9A5B0B06E4A8}" srcOrd="6" destOrd="0" presId="urn:microsoft.com/office/officeart/2005/8/layout/orgChart1"/>
    <dgm:cxn modelId="{0B0CFE7C-0AD2-449C-AB92-00615830DC55}" type="presParOf" srcId="{4F6D9693-CFF0-48CC-9F24-38A7CB71CED9}" destId="{1CA146DA-6EB2-40A9-9985-60CE835A103B}" srcOrd="7" destOrd="0" presId="urn:microsoft.com/office/officeart/2005/8/layout/orgChart1"/>
    <dgm:cxn modelId="{9AE10618-31BA-401E-8FB6-849413E9C4BB}" type="presParOf" srcId="{1CA146DA-6EB2-40A9-9985-60CE835A103B}" destId="{14E3867C-F4F8-4EDE-8809-BCB9217681EE}" srcOrd="0" destOrd="0" presId="urn:microsoft.com/office/officeart/2005/8/layout/orgChart1"/>
    <dgm:cxn modelId="{6D9DEC18-517F-4FD2-ADC7-A2EC4CB729FB}" type="presParOf" srcId="{14E3867C-F4F8-4EDE-8809-BCB9217681EE}" destId="{A0A2F8F7-949D-4E92-8ED5-4D46E2BA6E44}" srcOrd="0" destOrd="0" presId="urn:microsoft.com/office/officeart/2005/8/layout/orgChart1"/>
    <dgm:cxn modelId="{7E2202C1-FBCA-4DF1-AD10-8CD83A018135}" type="presParOf" srcId="{14E3867C-F4F8-4EDE-8809-BCB9217681EE}" destId="{F54AA981-A55F-4A64-9D2F-5DFD09299179}" srcOrd="1" destOrd="0" presId="urn:microsoft.com/office/officeart/2005/8/layout/orgChart1"/>
    <dgm:cxn modelId="{A3F4533D-8596-4544-950F-EFE593C24A53}" type="presParOf" srcId="{1CA146DA-6EB2-40A9-9985-60CE835A103B}" destId="{44423740-3796-4AF8-9562-A38DD7BEE092}" srcOrd="1" destOrd="0" presId="urn:microsoft.com/office/officeart/2005/8/layout/orgChart1"/>
    <dgm:cxn modelId="{283294AE-96AB-4D38-863F-49D1750BAE32}" type="presParOf" srcId="{1CA146DA-6EB2-40A9-9985-60CE835A103B}" destId="{CF8EF3C9-44CE-46DE-9109-005BEFECE4A3}" srcOrd="2" destOrd="0" presId="urn:microsoft.com/office/officeart/2005/8/layout/orgChart1"/>
    <dgm:cxn modelId="{755BDCC7-0AC7-41D0-A53C-4E9DE73C8784}" type="presParOf" srcId="{CB7E05F2-EE06-4CC3-AAA6-47E638988E90}" destId="{7B1BE9C2-E694-4CCC-AC44-F2EE5B2099A9}" srcOrd="2" destOrd="0" presId="urn:microsoft.com/office/officeart/2005/8/layout/orgChart1"/>
    <dgm:cxn modelId="{FC264ACC-8C85-4E7A-89B6-005419C24D78}" type="presParOf" srcId="{29060205-7629-49FF-BFF9-1B760B3C26ED}" destId="{96CA5F31-1545-4542-A431-3A7B5A6FA675}" srcOrd="8" destOrd="0" presId="urn:microsoft.com/office/officeart/2005/8/layout/orgChart1"/>
    <dgm:cxn modelId="{6459F28E-0F6A-40C6-9733-717CC8E3F6C1}" type="presParOf" srcId="{29060205-7629-49FF-BFF9-1B760B3C26ED}" destId="{F36966E0-A7D1-4446-A702-CE9959B545AC}" srcOrd="9" destOrd="0" presId="urn:microsoft.com/office/officeart/2005/8/layout/orgChart1"/>
    <dgm:cxn modelId="{7429887B-638D-4626-AD90-9063E391360E}" type="presParOf" srcId="{F36966E0-A7D1-4446-A702-CE9959B545AC}" destId="{C447FA0C-B491-4F00-949F-8EEE1D4C04BE}" srcOrd="0" destOrd="0" presId="urn:microsoft.com/office/officeart/2005/8/layout/orgChart1"/>
    <dgm:cxn modelId="{FAC88F49-085B-4FBF-8EAD-1FDFFE6D6AD3}" type="presParOf" srcId="{C447FA0C-B491-4F00-949F-8EEE1D4C04BE}" destId="{BDB4AD03-4C87-4D5F-AE44-DA3F6A282037}" srcOrd="0" destOrd="0" presId="urn:microsoft.com/office/officeart/2005/8/layout/orgChart1"/>
    <dgm:cxn modelId="{F199E24D-3957-4A12-A05E-D93AE05EC12E}" type="presParOf" srcId="{C447FA0C-B491-4F00-949F-8EEE1D4C04BE}" destId="{5A2ECBC5-6835-4162-BCD1-0E34A9A3408E}" srcOrd="1" destOrd="0" presId="urn:microsoft.com/office/officeart/2005/8/layout/orgChart1"/>
    <dgm:cxn modelId="{206D63B5-45D2-47E7-B208-2B9EDFC0B6EC}" type="presParOf" srcId="{F36966E0-A7D1-4446-A702-CE9959B545AC}" destId="{DCCA9FBE-7F53-4F26-A8BB-9FA343BC4B74}" srcOrd="1" destOrd="0" presId="urn:microsoft.com/office/officeart/2005/8/layout/orgChart1"/>
    <dgm:cxn modelId="{FB30DDDA-20FC-4BCF-82F1-43D649DA436D}" type="presParOf" srcId="{DCCA9FBE-7F53-4F26-A8BB-9FA343BC4B74}" destId="{2F872394-1F62-4B1B-9D65-6F97531C21E8}" srcOrd="0" destOrd="0" presId="urn:microsoft.com/office/officeart/2005/8/layout/orgChart1"/>
    <dgm:cxn modelId="{D679575A-4166-4D5C-99F3-DCCE740DA902}" type="presParOf" srcId="{DCCA9FBE-7F53-4F26-A8BB-9FA343BC4B74}" destId="{41E7A4E8-7D0B-4BEC-AB5C-009CEAA3BF3E}" srcOrd="1" destOrd="0" presId="urn:microsoft.com/office/officeart/2005/8/layout/orgChart1"/>
    <dgm:cxn modelId="{87D85680-F774-454A-889E-6EC6E6CC2D5C}" type="presParOf" srcId="{41E7A4E8-7D0B-4BEC-AB5C-009CEAA3BF3E}" destId="{4D9B11F3-090D-4F48-87E3-475A5BD1CFF9}" srcOrd="0" destOrd="0" presId="urn:microsoft.com/office/officeart/2005/8/layout/orgChart1"/>
    <dgm:cxn modelId="{E26C63CC-82CD-4D75-98B0-B6607862B8AC}" type="presParOf" srcId="{4D9B11F3-090D-4F48-87E3-475A5BD1CFF9}" destId="{F497BF52-6D0A-4207-A2FE-5ADE208B9C30}" srcOrd="0" destOrd="0" presId="urn:microsoft.com/office/officeart/2005/8/layout/orgChart1"/>
    <dgm:cxn modelId="{16BD658B-3D4B-4B6D-90B5-B2C8DBC49DFF}" type="presParOf" srcId="{4D9B11F3-090D-4F48-87E3-475A5BD1CFF9}" destId="{813E085B-37FF-4270-A281-9EC88D59822F}" srcOrd="1" destOrd="0" presId="urn:microsoft.com/office/officeart/2005/8/layout/orgChart1"/>
    <dgm:cxn modelId="{8B9B9BE0-A3B6-4F64-9D81-4B8FC022C77C}" type="presParOf" srcId="{41E7A4E8-7D0B-4BEC-AB5C-009CEAA3BF3E}" destId="{AC051613-DC84-4731-B95A-7C6E7E077CC2}" srcOrd="1" destOrd="0" presId="urn:microsoft.com/office/officeart/2005/8/layout/orgChart1"/>
    <dgm:cxn modelId="{91A366F7-8367-4C19-BA32-1D4D36A19094}" type="presParOf" srcId="{41E7A4E8-7D0B-4BEC-AB5C-009CEAA3BF3E}" destId="{BBD43F28-C8D1-4E78-9602-FF3755E9FB91}" srcOrd="2" destOrd="0" presId="urn:microsoft.com/office/officeart/2005/8/layout/orgChart1"/>
    <dgm:cxn modelId="{C4DE69E8-943E-4DC6-9273-0AD1FACBED5B}" type="presParOf" srcId="{DCCA9FBE-7F53-4F26-A8BB-9FA343BC4B74}" destId="{671F488A-02CC-44D7-B6CC-D6AC7FF58042}" srcOrd="2" destOrd="0" presId="urn:microsoft.com/office/officeart/2005/8/layout/orgChart1"/>
    <dgm:cxn modelId="{ED0888B0-7D85-470B-B16B-BE426F130852}" type="presParOf" srcId="{DCCA9FBE-7F53-4F26-A8BB-9FA343BC4B74}" destId="{B46C7339-4BC3-4903-94AB-FCFEE8D2C543}" srcOrd="3" destOrd="0" presId="urn:microsoft.com/office/officeart/2005/8/layout/orgChart1"/>
    <dgm:cxn modelId="{78378259-52D3-41A3-A2B7-1638C7E2880B}" type="presParOf" srcId="{B46C7339-4BC3-4903-94AB-FCFEE8D2C543}" destId="{470E0C63-ECC0-44D1-9C29-906D993077B5}" srcOrd="0" destOrd="0" presId="urn:microsoft.com/office/officeart/2005/8/layout/orgChart1"/>
    <dgm:cxn modelId="{32ABDB5B-FB3F-4CAD-ACF8-7DCB0F829048}" type="presParOf" srcId="{470E0C63-ECC0-44D1-9C29-906D993077B5}" destId="{BFD589C0-D422-4817-A32E-89DFC313706C}" srcOrd="0" destOrd="0" presId="urn:microsoft.com/office/officeart/2005/8/layout/orgChart1"/>
    <dgm:cxn modelId="{E6BA0D43-E80F-400A-990A-B3E1803761B9}" type="presParOf" srcId="{470E0C63-ECC0-44D1-9C29-906D993077B5}" destId="{2A82F1B1-69A2-4D8A-AA2D-07E2E310AA0C}" srcOrd="1" destOrd="0" presId="urn:microsoft.com/office/officeart/2005/8/layout/orgChart1"/>
    <dgm:cxn modelId="{36946B10-ED18-4A05-929A-1DFCA65FDE3C}" type="presParOf" srcId="{B46C7339-4BC3-4903-94AB-FCFEE8D2C543}" destId="{7456FED0-8F4A-4FE6-86EF-9D2E9653B91F}" srcOrd="1" destOrd="0" presId="urn:microsoft.com/office/officeart/2005/8/layout/orgChart1"/>
    <dgm:cxn modelId="{AB301BBE-D703-4E5D-84A3-56F720399885}" type="presParOf" srcId="{B46C7339-4BC3-4903-94AB-FCFEE8D2C543}" destId="{FA1666F1-1B0C-4ACD-BC1B-0D18B8722656}" srcOrd="2" destOrd="0" presId="urn:microsoft.com/office/officeart/2005/8/layout/orgChart1"/>
    <dgm:cxn modelId="{68AF5CFB-FC57-449E-8AAB-5C0F82A29093}" type="presParOf" srcId="{DCCA9FBE-7F53-4F26-A8BB-9FA343BC4B74}" destId="{D25840F9-8C11-46CF-8E6C-7D4DB5FA0566}" srcOrd="4" destOrd="0" presId="urn:microsoft.com/office/officeart/2005/8/layout/orgChart1"/>
    <dgm:cxn modelId="{15FD9545-EE30-4021-B824-C0778948E014}" type="presParOf" srcId="{DCCA9FBE-7F53-4F26-A8BB-9FA343BC4B74}" destId="{B49AD796-FF59-4435-A40A-F57991780D34}" srcOrd="5" destOrd="0" presId="urn:microsoft.com/office/officeart/2005/8/layout/orgChart1"/>
    <dgm:cxn modelId="{0CC634AE-6C80-4718-8675-F34229D54068}" type="presParOf" srcId="{B49AD796-FF59-4435-A40A-F57991780D34}" destId="{C0288B0D-9712-47C6-92FB-C5F43EF7CCE4}" srcOrd="0" destOrd="0" presId="urn:microsoft.com/office/officeart/2005/8/layout/orgChart1"/>
    <dgm:cxn modelId="{B9AA9236-9F9A-418D-8A77-4701B20FD972}" type="presParOf" srcId="{C0288B0D-9712-47C6-92FB-C5F43EF7CCE4}" destId="{C8438DAB-D722-408A-8A5F-F88C94DEDFA7}" srcOrd="0" destOrd="0" presId="urn:microsoft.com/office/officeart/2005/8/layout/orgChart1"/>
    <dgm:cxn modelId="{4D6B19BC-71EB-4369-8F1F-2CCD42798E23}" type="presParOf" srcId="{C0288B0D-9712-47C6-92FB-C5F43EF7CCE4}" destId="{207F9600-9A38-4973-9EB3-78F46674F899}" srcOrd="1" destOrd="0" presId="urn:microsoft.com/office/officeart/2005/8/layout/orgChart1"/>
    <dgm:cxn modelId="{8FDB00FC-366C-4822-975E-F86848AEE9B8}" type="presParOf" srcId="{B49AD796-FF59-4435-A40A-F57991780D34}" destId="{CAD35B6B-38A7-4A2D-8920-A96BBF0DB643}" srcOrd="1" destOrd="0" presId="urn:microsoft.com/office/officeart/2005/8/layout/orgChart1"/>
    <dgm:cxn modelId="{4B31EA34-78B5-4D13-9298-CD228E879088}" type="presParOf" srcId="{B49AD796-FF59-4435-A40A-F57991780D34}" destId="{270534C4-AA85-42AE-91C0-037B62E447A3}" srcOrd="2" destOrd="0" presId="urn:microsoft.com/office/officeart/2005/8/layout/orgChart1"/>
    <dgm:cxn modelId="{4CDB859A-6C9B-4D89-BDFE-69BA7DE4B14F}" type="presParOf" srcId="{DCCA9FBE-7F53-4F26-A8BB-9FA343BC4B74}" destId="{A229AED1-E5CA-41AC-AD38-81A1F1CF3032}" srcOrd="6" destOrd="0" presId="urn:microsoft.com/office/officeart/2005/8/layout/orgChart1"/>
    <dgm:cxn modelId="{8E750BA9-274E-496C-B168-41400C7FBE2B}" type="presParOf" srcId="{DCCA9FBE-7F53-4F26-A8BB-9FA343BC4B74}" destId="{8DF25F7B-3CF4-4900-86B6-707292DFBDB6}" srcOrd="7" destOrd="0" presId="urn:microsoft.com/office/officeart/2005/8/layout/orgChart1"/>
    <dgm:cxn modelId="{E24FAA51-7B84-45E9-8C70-B51FF9C2802B}" type="presParOf" srcId="{8DF25F7B-3CF4-4900-86B6-707292DFBDB6}" destId="{7AAFFF10-482A-438C-BD87-8843A5C475FD}" srcOrd="0" destOrd="0" presId="urn:microsoft.com/office/officeart/2005/8/layout/orgChart1"/>
    <dgm:cxn modelId="{38EFF243-CC39-45E5-97C0-5BF3E9F75D0B}" type="presParOf" srcId="{7AAFFF10-482A-438C-BD87-8843A5C475FD}" destId="{5A9D6D7E-1D9B-433D-A7B9-6870B6735E24}" srcOrd="0" destOrd="0" presId="urn:microsoft.com/office/officeart/2005/8/layout/orgChart1"/>
    <dgm:cxn modelId="{09013509-26E8-4558-8B3E-5D835F8794D3}" type="presParOf" srcId="{7AAFFF10-482A-438C-BD87-8843A5C475FD}" destId="{6A0B94A8-1C4A-4A9B-A5C3-485080D18E45}" srcOrd="1" destOrd="0" presId="urn:microsoft.com/office/officeart/2005/8/layout/orgChart1"/>
    <dgm:cxn modelId="{39FE6BE7-CE63-4E99-8386-5EA4E44E04CA}" type="presParOf" srcId="{8DF25F7B-3CF4-4900-86B6-707292DFBDB6}" destId="{BDB709F8-B02A-4453-8FD1-F957A1F65C25}" srcOrd="1" destOrd="0" presId="urn:microsoft.com/office/officeart/2005/8/layout/orgChart1"/>
    <dgm:cxn modelId="{A8CEAB03-3D86-42CB-8FD4-552E4373A60D}" type="presParOf" srcId="{8DF25F7B-3CF4-4900-86B6-707292DFBDB6}" destId="{B65A3731-D8CD-46C3-89E9-DF9D663D1CFC}" srcOrd="2" destOrd="0" presId="urn:microsoft.com/office/officeart/2005/8/layout/orgChart1"/>
    <dgm:cxn modelId="{D9BF6363-013D-4241-87BF-E56E6B2F369C}" type="presParOf" srcId="{F36966E0-A7D1-4446-A702-CE9959B545AC}" destId="{A5B948B6-22D4-49F8-98C2-AD533FAA96E7}" srcOrd="2" destOrd="0" presId="urn:microsoft.com/office/officeart/2005/8/layout/orgChart1"/>
    <dgm:cxn modelId="{5962D4DA-9180-435F-B771-67708BB1AECB}" type="presParOf" srcId="{B79D3C1B-2678-49E0-A8BC-3314FDF3EECA}" destId="{D0080149-0A1B-4FB8-BCEE-8CC4D54690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9AED1-E5CA-41AC-AD38-81A1F1CF3032}">
      <dsp:nvSpPr>
        <dsp:cNvPr id="0" name=""/>
        <dsp:cNvSpPr/>
      </dsp:nvSpPr>
      <dsp:spPr>
        <a:xfrm>
          <a:off x="9337526" y="1619236"/>
          <a:ext cx="300523" cy="3464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235"/>
              </a:lnTo>
              <a:lnTo>
                <a:pt x="300523" y="3464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840F9-8C11-46CF-8E6C-7D4DB5FA0566}">
      <dsp:nvSpPr>
        <dsp:cNvPr id="0" name=""/>
        <dsp:cNvSpPr/>
      </dsp:nvSpPr>
      <dsp:spPr>
        <a:xfrm>
          <a:off x="9337526" y="1619236"/>
          <a:ext cx="300523" cy="251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580"/>
              </a:lnTo>
              <a:lnTo>
                <a:pt x="300523" y="25145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F488A-02CC-44D7-B6CC-D6AC7FF58042}">
      <dsp:nvSpPr>
        <dsp:cNvPr id="0" name=""/>
        <dsp:cNvSpPr/>
      </dsp:nvSpPr>
      <dsp:spPr>
        <a:xfrm>
          <a:off x="9337526" y="1619236"/>
          <a:ext cx="300523" cy="1564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925"/>
              </a:lnTo>
              <a:lnTo>
                <a:pt x="300523" y="15649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72394-1F62-4B1B-9D65-6F97531C21E8}">
      <dsp:nvSpPr>
        <dsp:cNvPr id="0" name=""/>
        <dsp:cNvSpPr/>
      </dsp:nvSpPr>
      <dsp:spPr>
        <a:xfrm>
          <a:off x="9337526" y="1619236"/>
          <a:ext cx="300523" cy="615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69"/>
              </a:lnTo>
              <a:lnTo>
                <a:pt x="300523" y="6152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A5F31-1545-4542-A431-3A7B5A6FA675}">
      <dsp:nvSpPr>
        <dsp:cNvPr id="0" name=""/>
        <dsp:cNvSpPr/>
      </dsp:nvSpPr>
      <dsp:spPr>
        <a:xfrm>
          <a:off x="5789775" y="669580"/>
          <a:ext cx="4531481" cy="280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441"/>
              </a:lnTo>
              <a:lnTo>
                <a:pt x="4531481" y="140441"/>
              </a:lnTo>
              <a:lnTo>
                <a:pt x="4531481" y="280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F584A-005A-450E-930D-9A5B0B06E4A8}">
      <dsp:nvSpPr>
        <dsp:cNvPr id="0" name=""/>
        <dsp:cNvSpPr/>
      </dsp:nvSpPr>
      <dsp:spPr>
        <a:xfrm>
          <a:off x="7606920" y="1619236"/>
          <a:ext cx="132256" cy="3464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4235"/>
              </a:lnTo>
              <a:lnTo>
                <a:pt x="132256" y="3464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76066-B3FB-4784-861D-513ACDF28D9D}">
      <dsp:nvSpPr>
        <dsp:cNvPr id="0" name=""/>
        <dsp:cNvSpPr/>
      </dsp:nvSpPr>
      <dsp:spPr>
        <a:xfrm>
          <a:off x="7606920" y="1619236"/>
          <a:ext cx="132256" cy="251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580"/>
              </a:lnTo>
              <a:lnTo>
                <a:pt x="132256" y="25145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0BB98-82AE-408C-BC15-6F652A5A06D6}">
      <dsp:nvSpPr>
        <dsp:cNvPr id="0" name=""/>
        <dsp:cNvSpPr/>
      </dsp:nvSpPr>
      <dsp:spPr>
        <a:xfrm>
          <a:off x="7606920" y="1619236"/>
          <a:ext cx="132256" cy="1564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4925"/>
              </a:lnTo>
              <a:lnTo>
                <a:pt x="132256" y="15649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54AEA-E478-465B-89B2-D4D904214678}">
      <dsp:nvSpPr>
        <dsp:cNvPr id="0" name=""/>
        <dsp:cNvSpPr/>
      </dsp:nvSpPr>
      <dsp:spPr>
        <a:xfrm>
          <a:off x="7606920" y="1619236"/>
          <a:ext cx="132256" cy="6152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269"/>
              </a:lnTo>
              <a:lnTo>
                <a:pt x="132256" y="6152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28676-703F-4B0B-B804-E45E3B135A5E}">
      <dsp:nvSpPr>
        <dsp:cNvPr id="0" name=""/>
        <dsp:cNvSpPr/>
      </dsp:nvSpPr>
      <dsp:spPr>
        <a:xfrm>
          <a:off x="5789775" y="669580"/>
          <a:ext cx="2352162" cy="280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441"/>
              </a:lnTo>
              <a:lnTo>
                <a:pt x="2352162" y="140441"/>
              </a:lnTo>
              <a:lnTo>
                <a:pt x="2352162" y="280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88BABD-1AC6-4130-BF28-63C74864E03B}">
      <dsp:nvSpPr>
        <dsp:cNvPr id="0" name=""/>
        <dsp:cNvSpPr/>
      </dsp:nvSpPr>
      <dsp:spPr>
        <a:xfrm>
          <a:off x="6075030" y="1619236"/>
          <a:ext cx="91440" cy="1230566"/>
        </a:xfrm>
        <a:custGeom>
          <a:avLst/>
          <a:gdLst/>
          <a:ahLst/>
          <a:cxnLst/>
          <a:rect l="0" t="0" r="0" b="0"/>
          <a:pathLst>
            <a:path>
              <a:moveTo>
                <a:pt x="67281" y="0"/>
              </a:moveTo>
              <a:lnTo>
                <a:pt x="45720" y="123056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E5270-475C-4B70-9C28-542BEA8762C1}">
      <dsp:nvSpPr>
        <dsp:cNvPr id="0" name=""/>
        <dsp:cNvSpPr/>
      </dsp:nvSpPr>
      <dsp:spPr>
        <a:xfrm>
          <a:off x="5789775" y="669580"/>
          <a:ext cx="887553" cy="280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441"/>
              </a:lnTo>
              <a:lnTo>
                <a:pt x="887553" y="140441"/>
              </a:lnTo>
              <a:lnTo>
                <a:pt x="887553" y="2808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EBC9C-E701-4B95-A126-293016138C84}">
      <dsp:nvSpPr>
        <dsp:cNvPr id="0" name=""/>
        <dsp:cNvSpPr/>
      </dsp:nvSpPr>
      <dsp:spPr>
        <a:xfrm>
          <a:off x="3833375" y="1610702"/>
          <a:ext cx="400128" cy="2523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113"/>
              </a:lnTo>
              <a:lnTo>
                <a:pt x="400128" y="25231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7BB50-0767-4F8E-AAA1-8CA3DD18B98C}">
      <dsp:nvSpPr>
        <dsp:cNvPr id="0" name=""/>
        <dsp:cNvSpPr/>
      </dsp:nvSpPr>
      <dsp:spPr>
        <a:xfrm>
          <a:off x="3833375" y="1610702"/>
          <a:ext cx="400128" cy="1573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458"/>
              </a:lnTo>
              <a:lnTo>
                <a:pt x="400128" y="15734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D1F1A-91B6-43CB-846E-72DE46CD8FF6}">
      <dsp:nvSpPr>
        <dsp:cNvPr id="0" name=""/>
        <dsp:cNvSpPr/>
      </dsp:nvSpPr>
      <dsp:spPr>
        <a:xfrm>
          <a:off x="3833375" y="1610702"/>
          <a:ext cx="400128" cy="6238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803"/>
              </a:lnTo>
              <a:lnTo>
                <a:pt x="400128" y="6238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A4D15-939A-481B-AAB6-5855F86738D5}">
      <dsp:nvSpPr>
        <dsp:cNvPr id="0" name=""/>
        <dsp:cNvSpPr/>
      </dsp:nvSpPr>
      <dsp:spPr>
        <a:xfrm>
          <a:off x="4376246" y="669580"/>
          <a:ext cx="1413528" cy="272350"/>
        </a:xfrm>
        <a:custGeom>
          <a:avLst/>
          <a:gdLst/>
          <a:ahLst/>
          <a:cxnLst/>
          <a:rect l="0" t="0" r="0" b="0"/>
          <a:pathLst>
            <a:path>
              <a:moveTo>
                <a:pt x="1413528" y="0"/>
              </a:moveTo>
              <a:lnTo>
                <a:pt x="1413528" y="131908"/>
              </a:lnTo>
              <a:lnTo>
                <a:pt x="0" y="131908"/>
              </a:lnTo>
              <a:lnTo>
                <a:pt x="0" y="2723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BE346-D0B7-4C21-9E1D-3D1C50573799}">
      <dsp:nvSpPr>
        <dsp:cNvPr id="0" name=""/>
        <dsp:cNvSpPr/>
      </dsp:nvSpPr>
      <dsp:spPr>
        <a:xfrm>
          <a:off x="352789" y="1610689"/>
          <a:ext cx="623296" cy="2523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127"/>
              </a:lnTo>
              <a:lnTo>
                <a:pt x="623296" y="2523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08DAF-CE0A-4BC1-840C-28DDAE272D67}">
      <dsp:nvSpPr>
        <dsp:cNvPr id="0" name=""/>
        <dsp:cNvSpPr/>
      </dsp:nvSpPr>
      <dsp:spPr>
        <a:xfrm>
          <a:off x="352789" y="1610689"/>
          <a:ext cx="623296" cy="1573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3471"/>
              </a:lnTo>
              <a:lnTo>
                <a:pt x="623296" y="15734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DDE43-EE30-4134-A6CB-6BD60DF2044D}">
      <dsp:nvSpPr>
        <dsp:cNvPr id="0" name=""/>
        <dsp:cNvSpPr/>
      </dsp:nvSpPr>
      <dsp:spPr>
        <a:xfrm>
          <a:off x="352789" y="1610689"/>
          <a:ext cx="623296" cy="623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816"/>
              </a:lnTo>
              <a:lnTo>
                <a:pt x="623296" y="6238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13ADE-85EF-44F3-BC6F-A1802D3CB5E8}">
      <dsp:nvSpPr>
        <dsp:cNvPr id="0" name=""/>
        <dsp:cNvSpPr/>
      </dsp:nvSpPr>
      <dsp:spPr>
        <a:xfrm>
          <a:off x="1759317" y="669580"/>
          <a:ext cx="4030457" cy="272337"/>
        </a:xfrm>
        <a:custGeom>
          <a:avLst/>
          <a:gdLst/>
          <a:ahLst/>
          <a:cxnLst/>
          <a:rect l="0" t="0" r="0" b="0"/>
          <a:pathLst>
            <a:path>
              <a:moveTo>
                <a:pt x="4030457" y="0"/>
              </a:moveTo>
              <a:lnTo>
                <a:pt x="4030457" y="131895"/>
              </a:lnTo>
              <a:lnTo>
                <a:pt x="0" y="131895"/>
              </a:lnTo>
              <a:lnTo>
                <a:pt x="0" y="2723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AE84F-AF8D-4EBD-8A57-05BD6ED7D3A8}">
      <dsp:nvSpPr>
        <dsp:cNvPr id="0" name=""/>
        <dsp:cNvSpPr/>
      </dsp:nvSpPr>
      <dsp:spPr>
        <a:xfrm>
          <a:off x="134631" y="809"/>
          <a:ext cx="11310288" cy="66877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bg1"/>
              </a:solidFill>
            </a:rPr>
            <a:t>Управление процессом перехода на </a:t>
          </a:r>
          <a:r>
            <a:rPr lang="ru-RU" sz="4000" kern="1200" dirty="0" smtClean="0">
              <a:solidFill>
                <a:schemeClr val="bg1"/>
              </a:solidFill>
            </a:rPr>
            <a:t>ФГОС СОО</a:t>
          </a:r>
          <a:endParaRPr lang="ru-RU" sz="4000" kern="1200" dirty="0">
            <a:solidFill>
              <a:schemeClr val="bg1"/>
            </a:solidFill>
          </a:endParaRPr>
        </a:p>
      </dsp:txBody>
      <dsp:txXfrm>
        <a:off x="134631" y="809"/>
        <a:ext cx="11310288" cy="668771"/>
      </dsp:txXfrm>
    </dsp:sp>
    <dsp:sp modelId="{D903D8B9-B34E-4266-BF23-8C75CCE41101}">
      <dsp:nvSpPr>
        <dsp:cNvPr id="0" name=""/>
        <dsp:cNvSpPr/>
      </dsp:nvSpPr>
      <dsp:spPr>
        <a:xfrm>
          <a:off x="1158" y="941917"/>
          <a:ext cx="3516319" cy="668771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Нормативно-правовое обеспечение образовательного процесса</a:t>
          </a:r>
          <a:endParaRPr lang="ru-RU" sz="1600" kern="1200" dirty="0"/>
        </a:p>
      </dsp:txBody>
      <dsp:txXfrm>
        <a:off x="1158" y="941917"/>
        <a:ext cx="3516319" cy="668771"/>
      </dsp:txXfrm>
    </dsp:sp>
    <dsp:sp modelId="{4A1B8524-A00D-43E5-BE3E-AC0C71518979}">
      <dsp:nvSpPr>
        <dsp:cNvPr id="0" name=""/>
        <dsp:cNvSpPr/>
      </dsp:nvSpPr>
      <dsp:spPr>
        <a:xfrm>
          <a:off x="976086" y="1900120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n>
                <a:noFill/>
              </a:ln>
              <a:solidFill>
                <a:schemeClr val="tx1"/>
              </a:solidFill>
              <a:effectLst/>
            </a:rPr>
            <a:t>Локальные акты</a:t>
          </a:r>
          <a:endParaRPr lang="ru-RU" sz="1400" b="1" kern="1200" dirty="0">
            <a:ln>
              <a:noFill/>
            </a:ln>
            <a:solidFill>
              <a:schemeClr val="tx1"/>
            </a:solidFill>
            <a:effectLst/>
          </a:endParaRPr>
        </a:p>
      </dsp:txBody>
      <dsp:txXfrm>
        <a:off x="976086" y="1900120"/>
        <a:ext cx="1337542" cy="668771"/>
      </dsp:txXfrm>
    </dsp:sp>
    <dsp:sp modelId="{E0105886-CC42-4065-B6AE-89A9C5590B9C}">
      <dsp:nvSpPr>
        <dsp:cNvPr id="0" name=""/>
        <dsp:cNvSpPr/>
      </dsp:nvSpPr>
      <dsp:spPr>
        <a:xfrm>
          <a:off x="976086" y="2849775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ОП СОО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76086" y="2849775"/>
        <a:ext cx="1337542" cy="668771"/>
      </dsp:txXfrm>
    </dsp:sp>
    <dsp:sp modelId="{FC8F3104-3D9E-4226-A4A1-CF794E5F8A0F}">
      <dsp:nvSpPr>
        <dsp:cNvPr id="0" name=""/>
        <dsp:cNvSpPr/>
      </dsp:nvSpPr>
      <dsp:spPr>
        <a:xfrm>
          <a:off x="976086" y="3799430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>
              <a:solidFill>
                <a:schemeClr val="tx1"/>
              </a:solidFill>
            </a:rPr>
            <a:t>Должностные инструкции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76086" y="3799430"/>
        <a:ext cx="1337542" cy="668771"/>
      </dsp:txXfrm>
    </dsp:sp>
    <dsp:sp modelId="{C500DCE2-BB61-4409-B5F6-E60F90E4B9F6}">
      <dsp:nvSpPr>
        <dsp:cNvPr id="0" name=""/>
        <dsp:cNvSpPr/>
      </dsp:nvSpPr>
      <dsp:spPr>
        <a:xfrm>
          <a:off x="3697658" y="941931"/>
          <a:ext cx="1357177" cy="668771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Финансовое обеспечение</a:t>
          </a:r>
          <a:endParaRPr lang="ru-RU" sz="1600" kern="1200" dirty="0"/>
        </a:p>
      </dsp:txBody>
      <dsp:txXfrm>
        <a:off x="3697658" y="941931"/>
        <a:ext cx="1357177" cy="668771"/>
      </dsp:txXfrm>
    </dsp:sp>
    <dsp:sp modelId="{22DD7E09-F735-415D-93CA-35367261E948}">
      <dsp:nvSpPr>
        <dsp:cNvPr id="0" name=""/>
        <dsp:cNvSpPr/>
      </dsp:nvSpPr>
      <dsp:spPr>
        <a:xfrm>
          <a:off x="4233504" y="1900120"/>
          <a:ext cx="160636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Источники финансирования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3504" y="1900120"/>
        <a:ext cx="1606362" cy="668771"/>
      </dsp:txXfrm>
    </dsp:sp>
    <dsp:sp modelId="{25CAE440-84C4-4B97-812B-E4E7525386FB}">
      <dsp:nvSpPr>
        <dsp:cNvPr id="0" name=""/>
        <dsp:cNvSpPr/>
      </dsp:nvSpPr>
      <dsp:spPr>
        <a:xfrm>
          <a:off x="4233504" y="2849775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Штатное расписание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3504" y="2849775"/>
        <a:ext cx="1337542" cy="668771"/>
      </dsp:txXfrm>
    </dsp:sp>
    <dsp:sp modelId="{E75C6E62-72F4-470D-B620-27C478D52B28}">
      <dsp:nvSpPr>
        <dsp:cNvPr id="0" name=""/>
        <dsp:cNvSpPr/>
      </dsp:nvSpPr>
      <dsp:spPr>
        <a:xfrm>
          <a:off x="4233504" y="3799430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Трудовой договор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233504" y="3799430"/>
        <a:ext cx="1337542" cy="668771"/>
      </dsp:txXfrm>
    </dsp:sp>
    <dsp:sp modelId="{F1358BA1-7064-4FC7-A410-78AD8DE267FA}">
      <dsp:nvSpPr>
        <dsp:cNvPr id="0" name=""/>
        <dsp:cNvSpPr/>
      </dsp:nvSpPr>
      <dsp:spPr>
        <a:xfrm>
          <a:off x="6008557" y="950464"/>
          <a:ext cx="1337542" cy="668771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Материально-техническое обеспечение</a:t>
          </a:r>
          <a:endParaRPr lang="ru-RU" sz="1600" kern="1200" dirty="0"/>
        </a:p>
      </dsp:txBody>
      <dsp:txXfrm>
        <a:off x="6008557" y="950464"/>
        <a:ext cx="1337542" cy="668771"/>
      </dsp:txXfrm>
    </dsp:sp>
    <dsp:sp modelId="{58085527-275F-485F-B28C-41FF4647D5B2}">
      <dsp:nvSpPr>
        <dsp:cNvPr id="0" name=""/>
        <dsp:cNvSpPr/>
      </dsp:nvSpPr>
      <dsp:spPr>
        <a:xfrm>
          <a:off x="6120750" y="1900120"/>
          <a:ext cx="1337542" cy="1899364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Оснащение учебного кабинета (в том числе спортзала,  библиотеки, </a:t>
          </a:r>
          <a:r>
            <a:rPr lang="ru-RU" sz="1400" b="1" kern="1200" dirty="0" err="1" smtClean="0">
              <a:solidFill>
                <a:schemeClr val="tx1"/>
              </a:solidFill>
            </a:rPr>
            <a:t>медиатеки</a:t>
          </a:r>
          <a:r>
            <a:rPr lang="ru-RU" sz="1400" b="1" kern="1200" dirty="0" smtClean="0">
              <a:solidFill>
                <a:schemeClr val="tx1"/>
              </a:solidFill>
            </a:rPr>
            <a:t>)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6120750" y="1900120"/>
        <a:ext cx="1337542" cy="1899364"/>
      </dsp:txXfrm>
    </dsp:sp>
    <dsp:sp modelId="{AAB25B85-E0CA-4778-A037-60857FF54863}">
      <dsp:nvSpPr>
        <dsp:cNvPr id="0" name=""/>
        <dsp:cNvSpPr/>
      </dsp:nvSpPr>
      <dsp:spPr>
        <a:xfrm>
          <a:off x="7473166" y="950464"/>
          <a:ext cx="1337542" cy="668771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Кадровое обеспечение</a:t>
          </a:r>
          <a:endParaRPr lang="ru-RU" sz="1600" kern="1200" dirty="0"/>
        </a:p>
      </dsp:txBody>
      <dsp:txXfrm>
        <a:off x="7473166" y="950464"/>
        <a:ext cx="1337542" cy="668771"/>
      </dsp:txXfrm>
    </dsp:sp>
    <dsp:sp modelId="{ED90D802-BF2F-49DF-8D71-06834C36854A}">
      <dsp:nvSpPr>
        <dsp:cNvPr id="0" name=""/>
        <dsp:cNvSpPr/>
      </dsp:nvSpPr>
      <dsp:spPr>
        <a:xfrm>
          <a:off x="7739177" y="1900120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Комплектация кадров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739177" y="1900120"/>
        <a:ext cx="1337542" cy="668771"/>
      </dsp:txXfrm>
    </dsp:sp>
    <dsp:sp modelId="{3C1F539D-FF00-4D0C-B466-9A5812D32194}">
      <dsp:nvSpPr>
        <dsp:cNvPr id="0" name=""/>
        <dsp:cNvSpPr/>
      </dsp:nvSpPr>
      <dsp:spPr>
        <a:xfrm>
          <a:off x="7739177" y="2849775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Обучение АППО, ИМЦ, ОУ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739177" y="2849775"/>
        <a:ext cx="1337542" cy="668771"/>
      </dsp:txXfrm>
    </dsp:sp>
    <dsp:sp modelId="{BED23C2F-2437-4F20-B67A-5FC76DDCBA8B}">
      <dsp:nvSpPr>
        <dsp:cNvPr id="0" name=""/>
        <dsp:cNvSpPr/>
      </dsp:nvSpPr>
      <dsp:spPr>
        <a:xfrm>
          <a:off x="7739177" y="3799430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Мониторинг кадровых затруднений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739177" y="3799430"/>
        <a:ext cx="1337542" cy="668771"/>
      </dsp:txXfrm>
    </dsp:sp>
    <dsp:sp modelId="{A0A2F8F7-949D-4E92-8ED5-4D46E2BA6E44}">
      <dsp:nvSpPr>
        <dsp:cNvPr id="0" name=""/>
        <dsp:cNvSpPr/>
      </dsp:nvSpPr>
      <dsp:spPr>
        <a:xfrm>
          <a:off x="7739177" y="4749086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Инновационная деятельность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7739177" y="4749086"/>
        <a:ext cx="1337542" cy="668771"/>
      </dsp:txXfrm>
    </dsp:sp>
    <dsp:sp modelId="{BDB4AD03-4C87-4D5F-AE44-DA3F6A282037}">
      <dsp:nvSpPr>
        <dsp:cNvPr id="0" name=""/>
        <dsp:cNvSpPr/>
      </dsp:nvSpPr>
      <dsp:spPr>
        <a:xfrm>
          <a:off x="9091593" y="950464"/>
          <a:ext cx="2459326" cy="668771"/>
        </a:xfrm>
        <a:prstGeom prst="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Содержание образовательной программы</a:t>
          </a:r>
          <a:endParaRPr lang="ru-RU" sz="1600" kern="1200" dirty="0"/>
        </a:p>
      </dsp:txBody>
      <dsp:txXfrm>
        <a:off x="9091593" y="950464"/>
        <a:ext cx="2459326" cy="668771"/>
      </dsp:txXfrm>
    </dsp:sp>
    <dsp:sp modelId="{F497BF52-6D0A-4207-A2FE-5ADE208B9C30}">
      <dsp:nvSpPr>
        <dsp:cNvPr id="0" name=""/>
        <dsp:cNvSpPr/>
      </dsp:nvSpPr>
      <dsp:spPr>
        <a:xfrm>
          <a:off x="9638049" y="1900120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ОП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638049" y="1900120"/>
        <a:ext cx="1337542" cy="668771"/>
      </dsp:txXfrm>
    </dsp:sp>
    <dsp:sp modelId="{BFD589C0-D422-4817-A32E-89DFC313706C}">
      <dsp:nvSpPr>
        <dsp:cNvPr id="0" name=""/>
        <dsp:cNvSpPr/>
      </dsp:nvSpPr>
      <dsp:spPr>
        <a:xfrm>
          <a:off x="9638049" y="2849775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РП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638049" y="2849775"/>
        <a:ext cx="1337542" cy="668771"/>
      </dsp:txXfrm>
    </dsp:sp>
    <dsp:sp modelId="{C8438DAB-D722-408A-8A5F-F88C94DEDFA7}">
      <dsp:nvSpPr>
        <dsp:cNvPr id="0" name=""/>
        <dsp:cNvSpPr/>
      </dsp:nvSpPr>
      <dsp:spPr>
        <a:xfrm>
          <a:off x="9638049" y="3799430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Учебный план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638049" y="3799430"/>
        <a:ext cx="1337542" cy="668771"/>
      </dsp:txXfrm>
    </dsp:sp>
    <dsp:sp modelId="{5A9D6D7E-1D9B-433D-A7B9-6870B6735E24}">
      <dsp:nvSpPr>
        <dsp:cNvPr id="0" name=""/>
        <dsp:cNvSpPr/>
      </dsp:nvSpPr>
      <dsp:spPr>
        <a:xfrm>
          <a:off x="9638049" y="4749086"/>
          <a:ext cx="1337542" cy="668771"/>
        </a:xfrm>
        <a:prstGeom prst="rect">
          <a:avLst/>
        </a:pr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Внеурочная деятельность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9638049" y="4749086"/>
        <a:ext cx="1337542" cy="668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82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7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73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68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33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014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0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3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06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8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21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BAA7-607D-4276-AD96-64374472792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A6DD8-98EF-4C12-A353-437E2DF1B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91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59380724"/>
              </p:ext>
            </p:extLst>
          </p:nvPr>
        </p:nvGraphicFramePr>
        <p:xfrm>
          <a:off x="350377" y="189827"/>
          <a:ext cx="1157955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43484" y="5691499"/>
            <a:ext cx="10878796" cy="10169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Эффективность управления: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результаты оценочных процедур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востребованность ОУ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8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71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	Анатольевна Юркова</dc:creator>
  <cp:lastModifiedBy>Татьяна	Анатольевна Юркова</cp:lastModifiedBy>
  <cp:revision>7</cp:revision>
  <cp:lastPrinted>2020-02-13T11:11:51Z</cp:lastPrinted>
  <dcterms:created xsi:type="dcterms:W3CDTF">2020-02-13T10:33:39Z</dcterms:created>
  <dcterms:modified xsi:type="dcterms:W3CDTF">2020-02-13T11:16:35Z</dcterms:modified>
</cp:coreProperties>
</file>